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56" r:id="rId2"/>
    <p:sldId id="477" r:id="rId3"/>
    <p:sldId id="504" r:id="rId4"/>
    <p:sldId id="493" r:id="rId5"/>
    <p:sldId id="518" r:id="rId6"/>
    <p:sldId id="584" r:id="rId7"/>
    <p:sldId id="550" r:id="rId8"/>
    <p:sldId id="585" r:id="rId9"/>
    <p:sldId id="586" r:id="rId10"/>
    <p:sldId id="566" r:id="rId11"/>
    <p:sldId id="596" r:id="rId12"/>
    <p:sldId id="597" r:id="rId13"/>
    <p:sldId id="587" r:id="rId14"/>
    <p:sldId id="588" r:id="rId15"/>
    <p:sldId id="589" r:id="rId16"/>
    <p:sldId id="554" r:id="rId17"/>
    <p:sldId id="522" r:id="rId18"/>
    <p:sldId id="545" r:id="rId19"/>
    <p:sldId id="546" r:id="rId20"/>
    <p:sldId id="547" r:id="rId21"/>
    <p:sldId id="549" r:id="rId22"/>
    <p:sldId id="551" r:id="rId23"/>
    <p:sldId id="552" r:id="rId24"/>
    <p:sldId id="553" r:id="rId25"/>
    <p:sldId id="578" r:id="rId26"/>
    <p:sldId id="579" r:id="rId27"/>
    <p:sldId id="558" r:id="rId28"/>
    <p:sldId id="559" r:id="rId29"/>
    <p:sldId id="560" r:id="rId30"/>
    <p:sldId id="561" r:id="rId31"/>
    <p:sldId id="598" r:id="rId32"/>
    <p:sldId id="599" r:id="rId33"/>
    <p:sldId id="600" r:id="rId34"/>
    <p:sldId id="562" r:id="rId35"/>
    <p:sldId id="563" r:id="rId36"/>
    <p:sldId id="576" r:id="rId37"/>
    <p:sldId id="577" r:id="rId38"/>
    <p:sldId id="564" r:id="rId39"/>
    <p:sldId id="574" r:id="rId40"/>
    <p:sldId id="575" r:id="rId41"/>
    <p:sldId id="580" r:id="rId42"/>
    <p:sldId id="581" r:id="rId43"/>
    <p:sldId id="565" r:id="rId44"/>
    <p:sldId id="567" r:id="rId45"/>
    <p:sldId id="568" r:id="rId46"/>
    <p:sldId id="569" r:id="rId47"/>
    <p:sldId id="582" r:id="rId48"/>
    <p:sldId id="590" r:id="rId49"/>
    <p:sldId id="591" r:id="rId50"/>
    <p:sldId id="601" r:id="rId51"/>
    <p:sldId id="592" r:id="rId52"/>
    <p:sldId id="593" r:id="rId53"/>
    <p:sldId id="594" r:id="rId54"/>
    <p:sldId id="595" r:id="rId55"/>
    <p:sldId id="583" r:id="rId56"/>
    <p:sldId id="570" r:id="rId57"/>
    <p:sldId id="572" r:id="rId58"/>
    <p:sldId id="571" r:id="rId59"/>
    <p:sldId id="573" r:id="rId60"/>
    <p:sldId id="542" r:id="rId61"/>
    <p:sldId id="555" r:id="rId62"/>
    <p:sldId id="556" r:id="rId63"/>
    <p:sldId id="557" r:id="rId64"/>
    <p:sldId id="543" r:id="rId65"/>
  </p:sldIdLst>
  <p:sldSz cx="11880850" cy="8280400"/>
  <p:notesSz cx="6858000" cy="9144000"/>
  <p:defaultTextStyle>
    <a:defPPr>
      <a:defRPr lang="ko-KR"/>
    </a:defPPr>
    <a:lvl1pPr marL="0" algn="l" defTabSz="1099657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9829" algn="l" defTabSz="1099657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9657" algn="l" defTabSz="1099657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9486" algn="l" defTabSz="1099657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9315" algn="l" defTabSz="1099657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9144" algn="l" defTabSz="1099657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8972" algn="l" defTabSz="1099657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8801" algn="l" defTabSz="1099657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98630" algn="l" defTabSz="1099657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F828"/>
    <a:srgbClr val="D9D9D9"/>
    <a:srgbClr val="FF0000"/>
    <a:srgbClr val="FFFFCC"/>
    <a:srgbClr val="FF6600"/>
    <a:srgbClr val="00CCFF"/>
    <a:srgbClr val="00FFFF"/>
    <a:srgbClr val="000000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9082" autoAdjust="0"/>
  </p:normalViewPr>
  <p:slideViewPr>
    <p:cSldViewPr snapToGrid="0">
      <p:cViewPr>
        <p:scale>
          <a:sx n="100" d="100"/>
          <a:sy n="100" d="100"/>
        </p:scale>
        <p:origin x="-594" y="-180"/>
      </p:cViewPr>
      <p:guideLst>
        <p:guide orient="horz" pos="617"/>
        <p:guide orient="horz" pos="1913"/>
        <p:guide pos="3855"/>
        <p:guide pos="345"/>
        <p:guide pos="2681"/>
        <p:guide pos="2465"/>
        <p:guide pos="70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456"/>
    </p:cViewPr>
  </p:sorterViewPr>
  <p:notesViewPr>
    <p:cSldViewPr snapToGrid="0">
      <p:cViewPr varScale="1">
        <p:scale>
          <a:sx n="92" d="100"/>
          <a:sy n="92" d="100"/>
        </p:scale>
        <p:origin x="-297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09767-320D-4A4B-9A95-D0E643C08DDD}" type="datetimeFigureOut">
              <a:rPr lang="ko-KR" altLang="en-US" smtClean="0"/>
              <a:pPr/>
              <a:t>2013-07-19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E5664-6222-442E-BAEE-6BC4C7CF51E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662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83610-FB8C-4BAC-9892-311735ACA304}" type="datetimeFigureOut">
              <a:rPr lang="ko-KR" altLang="en-US" smtClean="0"/>
              <a:pPr/>
              <a:t>2013-07-19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8375" y="685800"/>
            <a:ext cx="4921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63724-A6CA-4A15-8209-DC4EDD4BDE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48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965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9829" algn="l" defTabSz="109965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9657" algn="l" defTabSz="109965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9486" algn="l" defTabSz="109965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9315" algn="l" defTabSz="109965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9144" algn="l" defTabSz="109965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8972" algn="l" defTabSz="109965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8801" algn="l" defTabSz="109965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98630" algn="l" defTabSz="109965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8"/>
          <p:cNvSpPr>
            <a:spLocks noChangeArrowheads="1"/>
          </p:cNvSpPr>
          <p:nvPr userDrawn="1"/>
        </p:nvSpPr>
        <p:spPr bwMode="auto">
          <a:xfrm>
            <a:off x="0" y="0"/>
            <a:ext cx="11880850" cy="82803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9966" tIns="54983" rIns="109966" bIns="54983"/>
          <a:lstStyle/>
          <a:p>
            <a:pPr algn="r">
              <a:defRPr/>
            </a:pPr>
            <a:r>
              <a:rPr lang="en-US" altLang="ko-KR" b="0" dirty="0">
                <a:solidFill>
                  <a:srgbClr val="B2B2B2"/>
                </a:solidFill>
                <a:latin typeface="Arial" charset="0"/>
                <a:ea typeface="맑은 고딕" pitchFamily="50" charset="-127"/>
              </a:rPr>
              <a:t>    </a:t>
            </a:r>
            <a:endParaRPr lang="en-US" altLang="ko-KR" sz="2200" b="0" dirty="0">
              <a:solidFill>
                <a:srgbClr val="000000"/>
              </a:solidFill>
              <a:ea typeface="맑은 고딕" pitchFamily="50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 bwMode="auto">
          <a:xfrm>
            <a:off x="377826" y="540763"/>
            <a:ext cx="11156949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 descr="aeon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872320" y="7966701"/>
            <a:ext cx="662455" cy="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직선 연결선 6"/>
          <p:cNvCxnSpPr/>
          <p:nvPr userDrawn="1"/>
        </p:nvCxnSpPr>
        <p:spPr bwMode="auto">
          <a:xfrm>
            <a:off x="377826" y="7812608"/>
            <a:ext cx="11156949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 bwMode="auto">
          <a:xfrm>
            <a:off x="377826" y="559813"/>
            <a:ext cx="11156949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 bwMode="auto">
          <a:xfrm>
            <a:off x="377826" y="7812608"/>
            <a:ext cx="11156949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77826" y="57494"/>
            <a:ext cx="10169136" cy="521600"/>
          </a:xfrm>
          <a:prstGeom prst="rect">
            <a:avLst/>
          </a:prstGeom>
        </p:spPr>
        <p:txBody>
          <a:bodyPr vert="horz" lIns="109966" tIns="54983" rIns="109966" bIns="54983" rtlCol="0" anchor="ctr">
            <a:noAutofit/>
          </a:bodyPr>
          <a:lstStyle>
            <a:lvl1pPr>
              <a:defRPr lang="ko-KR" altLang="en-US" sz="1800" kern="1200" dirty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defTabSz="1099657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Picture 7" descr="aeon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872320" y="7966701"/>
            <a:ext cx="662455" cy="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 userDrawn="1"/>
        </p:nvSpPr>
        <p:spPr bwMode="auto">
          <a:xfrm>
            <a:off x="-9525" y="0"/>
            <a:ext cx="571500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880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eon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55700" y="7966701"/>
            <a:ext cx="662455" cy="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직선 연결선 5"/>
          <p:cNvCxnSpPr/>
          <p:nvPr userDrawn="1"/>
        </p:nvCxnSpPr>
        <p:spPr bwMode="auto">
          <a:xfrm>
            <a:off x="377826" y="540763"/>
            <a:ext cx="11156949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0"/>
            <a:ext cx="11880850" cy="8280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9966" tIns="54983" rIns="109966" bIns="54983"/>
          <a:lstStyle/>
          <a:p>
            <a:pPr algn="r">
              <a:defRPr/>
            </a:pPr>
            <a:r>
              <a:rPr lang="en-US" altLang="ko-KR" b="0" dirty="0">
                <a:solidFill>
                  <a:srgbClr val="B2B2B2"/>
                </a:solidFill>
                <a:latin typeface="Arial" charset="0"/>
                <a:ea typeface="맑은 고딕" pitchFamily="50" charset="-127"/>
              </a:rPr>
              <a:t>    </a:t>
            </a:r>
            <a:endParaRPr lang="en-US" altLang="ko-KR" sz="2200" b="0" dirty="0">
              <a:solidFill>
                <a:srgbClr val="000000"/>
              </a:solidFill>
              <a:ea typeface="맑은 고딕" pitchFamily="50" charset="-127"/>
            </a:endParaRPr>
          </a:p>
        </p:txBody>
      </p:sp>
      <p:pic>
        <p:nvPicPr>
          <p:cNvPr id="5" name="Picture 7" descr="aeon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540499" y="7966701"/>
            <a:ext cx="799853" cy="17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 bwMode="auto">
          <a:xfrm>
            <a:off x="4819650" y="7419975"/>
            <a:ext cx="2257425" cy="789951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9" name="Line 15"/>
          <p:cNvSpPr>
            <a:spLocks noChangeShapeType="1"/>
          </p:cNvSpPr>
          <p:nvPr userDrawn="1"/>
        </p:nvSpPr>
        <p:spPr bwMode="auto">
          <a:xfrm>
            <a:off x="0" y="517525"/>
            <a:ext cx="11880850" cy="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lIns="109966" tIns="54983" rIns="109966" bIns="54983" anchor="ctr"/>
          <a:lstStyle/>
          <a:p>
            <a:pPr>
              <a:defRPr/>
            </a:pPr>
            <a:endParaRPr lang="ko-KR" altLang="en-US" dirty="0">
              <a:ea typeface="맑은 고딕" pitchFamily="50" charset="-127"/>
            </a:endParaRPr>
          </a:p>
        </p:txBody>
      </p:sp>
      <p:pic>
        <p:nvPicPr>
          <p:cNvPr id="14340" name="Picture 19" descr="aeon-ffffff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525770" y="7944968"/>
            <a:ext cx="829312" cy="21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직사각형 1"/>
          <p:cNvSpPr/>
          <p:nvPr userDrawn="1"/>
        </p:nvSpPr>
        <p:spPr bwMode="auto">
          <a:xfrm>
            <a:off x="4819650" y="7419975"/>
            <a:ext cx="2257425" cy="789951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0" y="423863"/>
            <a:ext cx="11880850" cy="23336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6" r:id="rId3"/>
    <p:sldLayoutId id="2147483669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900" b="1">
          <a:solidFill>
            <a:srgbClr val="808080"/>
          </a:solidFill>
          <a:latin typeface="+mj-ea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53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53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53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53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549829" algn="ctr" rtl="0" fontAlgn="base" latinLnBrk="1">
        <a:spcBef>
          <a:spcPct val="0"/>
        </a:spcBef>
        <a:spcAft>
          <a:spcPct val="0"/>
        </a:spcAft>
        <a:defRPr kumimoji="1" sz="53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1099657" algn="ctr" rtl="0" fontAlgn="base" latinLnBrk="1">
        <a:spcBef>
          <a:spcPct val="0"/>
        </a:spcBef>
        <a:spcAft>
          <a:spcPct val="0"/>
        </a:spcAft>
        <a:defRPr kumimoji="1" sz="53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649486" algn="ctr" rtl="0" fontAlgn="base" latinLnBrk="1">
        <a:spcBef>
          <a:spcPct val="0"/>
        </a:spcBef>
        <a:spcAft>
          <a:spcPct val="0"/>
        </a:spcAft>
        <a:defRPr kumimoji="1" sz="53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2199315" algn="ctr" rtl="0" fontAlgn="base" latinLnBrk="1">
        <a:spcBef>
          <a:spcPct val="0"/>
        </a:spcBef>
        <a:spcAft>
          <a:spcPct val="0"/>
        </a:spcAft>
        <a:defRPr kumimoji="1" sz="53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412372" indent="-412372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rgbClr val="333333"/>
          </a:solidFill>
          <a:latin typeface="+mn-lt"/>
          <a:ea typeface="+mn-ea"/>
          <a:cs typeface="+mn-cs"/>
        </a:defRPr>
      </a:lvl1pPr>
      <a:lvl2pPr marL="893472" indent="-34364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333333"/>
          </a:solidFill>
          <a:latin typeface="+mn-lt"/>
          <a:ea typeface="+mn-ea"/>
        </a:defRPr>
      </a:lvl2pPr>
      <a:lvl3pPr marL="1374572" indent="-274914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rgbClr val="333333"/>
          </a:solidFill>
          <a:latin typeface="+mn-lt"/>
          <a:ea typeface="+mn-ea"/>
        </a:defRPr>
      </a:lvl3pPr>
      <a:lvl4pPr marL="1924401" indent="-27491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rgbClr val="333333"/>
          </a:solidFill>
          <a:latin typeface="+mn-lt"/>
          <a:ea typeface="+mn-ea"/>
        </a:defRPr>
      </a:lvl4pPr>
      <a:lvl5pPr marL="2474229" indent="-274914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rgbClr val="333333"/>
          </a:solidFill>
          <a:latin typeface="+mn-lt"/>
          <a:ea typeface="+mn-ea"/>
        </a:defRPr>
      </a:lvl5pPr>
      <a:lvl6pPr marL="3024058" indent="-274914" algn="l" rtl="0" fontAlgn="base" latinLnBrk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3573887" indent="-274914" algn="l" rtl="0" fontAlgn="base" latinLnBrk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4123715" indent="-274914" algn="l" rtl="0" fontAlgn="base" latinLnBrk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4673544" indent="-274914" algn="l" rtl="0" fontAlgn="base" latinLnBrk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099657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9829" algn="l" defTabSz="1099657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9657" algn="l" defTabSz="1099657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9486" algn="l" defTabSz="1099657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9315" algn="l" defTabSz="1099657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9144" algn="l" defTabSz="1099657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8972" algn="l" defTabSz="1099657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8801" algn="l" defTabSz="1099657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98630" algn="l" defTabSz="1099657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2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7.png"/><Relationship Id="rId4" Type="http://schemas.openxmlformats.org/officeDocument/2006/relationships/image" Target="../media/image48.jpe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6877" y="773853"/>
            <a:ext cx="757880" cy="483096"/>
          </a:xfrm>
          <a:prstGeom prst="rect">
            <a:avLst/>
          </a:prstGeom>
        </p:spPr>
        <p:txBody>
          <a:bodyPr wrap="none" lIns="109966" tIns="54983" rIns="109966" bIns="54983">
            <a:spAutoFit/>
          </a:bodyPr>
          <a:lstStyle/>
          <a:p>
            <a:r>
              <a:rPr lang="en-US" altLang="ko-KR" sz="2400" b="1" dirty="0">
                <a:solidFill>
                  <a:srgbClr val="5F5F5F"/>
                </a:solidFill>
                <a:latin typeface="+mj-ea"/>
                <a:ea typeface="+mj-ea"/>
              </a:rPr>
              <a:t>SEC</a:t>
            </a:r>
            <a:endParaRPr lang="ko-KR" altLang="en-US" sz="2400" b="1" dirty="0">
              <a:solidFill>
                <a:srgbClr val="5F5F5F"/>
              </a:solidFill>
              <a:latin typeface="+mj-ea"/>
              <a:ea typeface="+mj-ea"/>
            </a:endParaRPr>
          </a:p>
        </p:txBody>
      </p:sp>
      <p:pic>
        <p:nvPicPr>
          <p:cNvPr id="2051" name="Picture 3" descr="X:\proj_2011\Logos\Samsung.logo\samsung low r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2" y="798068"/>
            <a:ext cx="1281169" cy="43200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2148103" y="794582"/>
            <a:ext cx="0" cy="432000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aeon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655700" y="7966701"/>
            <a:ext cx="662455" cy="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/>
        </p:nvCxnSpPr>
        <p:spPr bwMode="auto">
          <a:xfrm>
            <a:off x="711201" y="526163"/>
            <a:ext cx="10629899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 bwMode="auto">
          <a:xfrm>
            <a:off x="711201" y="7817863"/>
            <a:ext cx="10629899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1201" y="2121533"/>
            <a:ext cx="766090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+mn-ea"/>
              </a:rPr>
              <a:t>Camera For Blind</a:t>
            </a:r>
            <a:r>
              <a:rPr lang="en-US" altLang="ko-KR" sz="2800" b="1" dirty="0" smtClean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/>
            </a:r>
            <a:br>
              <a:rPr lang="en-US" altLang="ko-KR" sz="2400" b="1" dirty="0">
                <a:latin typeface="+mn-ea"/>
              </a:rPr>
            </a:br>
            <a:r>
              <a:rPr lang="en-US" altLang="ko-KR" sz="3200" b="1" spc="-79" dirty="0">
                <a:solidFill>
                  <a:schemeClr val="bg1">
                    <a:lumMod val="65000"/>
                  </a:schemeClr>
                </a:solidFill>
                <a:latin typeface="+mn-ea"/>
                <a:cs typeface="Calibri" pitchFamily="34" charset="0"/>
              </a:rPr>
              <a:t>GUI GUIDELINE / </a:t>
            </a:r>
            <a:r>
              <a:rPr lang="en-US" altLang="ko-KR" sz="3200" b="1" spc="-79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Calibri" pitchFamily="34" charset="0"/>
              </a:rPr>
              <a:t>v 1.0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9777" y="3806248"/>
            <a:ext cx="59404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030271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5F5F5F"/>
                </a:solidFill>
                <a:latin typeface="Calibri" pitchFamily="34" charset="0"/>
                <a:cs typeface="Calibri" pitchFamily="34" charset="0"/>
              </a:rPr>
              <a:t>Last </a:t>
            </a:r>
            <a:r>
              <a:rPr lang="en-US" altLang="ko-KR" sz="1200" b="1" dirty="0">
                <a:solidFill>
                  <a:srgbClr val="5F5F5F"/>
                </a:solidFill>
                <a:latin typeface="Calibri" pitchFamily="34" charset="0"/>
                <a:cs typeface="Calibri" pitchFamily="34" charset="0"/>
              </a:rPr>
              <a:t>Update : </a:t>
            </a:r>
            <a:r>
              <a:rPr lang="en-US" altLang="ko-KR" sz="1200" dirty="0" smtClean="0">
                <a:latin typeface="Calibri" pitchFamily="34" charset="0"/>
                <a:cs typeface="Calibri" pitchFamily="34" charset="0"/>
              </a:rPr>
              <a:t>2013.07.19</a:t>
            </a:r>
            <a:endParaRPr lang="en-US" altLang="ko-KR" sz="1200" dirty="0">
              <a:latin typeface="Calibri" pitchFamily="34" charset="0"/>
              <a:cs typeface="Calibri" pitchFamily="34" charset="0"/>
            </a:endParaRPr>
          </a:p>
          <a:p>
            <a:pPr defTabSz="1030271">
              <a:lnSpc>
                <a:spcPct val="150000"/>
              </a:lnSpc>
            </a:pPr>
            <a:r>
              <a:rPr lang="en-US" altLang="ko-KR" sz="1200" b="1" dirty="0">
                <a:solidFill>
                  <a:srgbClr val="5F5F5F"/>
                </a:solidFill>
                <a:latin typeface="Calibri" pitchFamily="34" charset="0"/>
                <a:cs typeface="Calibri" pitchFamily="34" charset="0"/>
              </a:rPr>
              <a:t>Created by </a:t>
            </a:r>
            <a:r>
              <a:rPr lang="en-US" altLang="ko-KR" sz="1200" b="1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AEON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39777" y="3330991"/>
            <a:ext cx="21199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for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Galaxy S4 (1080x1920)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 bwMode="auto">
          <a:xfrm>
            <a:off x="711201" y="3746252"/>
            <a:ext cx="10629899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 smtClean="0"/>
              <a:t>Overview</a:t>
            </a:r>
            <a:endParaRPr lang="ko-KR" altLang="en-US" sz="20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err="1" smtClean="0">
                <a:latin typeface="+mn-ea"/>
              </a:rPr>
              <a:t>오버뷰</a:t>
            </a:r>
            <a:r>
              <a:rPr kumimoji="1" lang="ko-KR" altLang="en-US" sz="900" b="1" dirty="0" smtClean="0">
                <a:latin typeface="+mn-ea"/>
              </a:rPr>
              <a:t>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pic>
        <p:nvPicPr>
          <p:cNvPr id="9" name="Picture 2" descr="C:\Users\aeon-gd7\Desktop\갤러리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52" y="1652652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eon-gd7\Desktop\갤러리_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64" y="1661888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eon-gd7\Desktop\갤러리_팝업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661" y="1652652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7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 smtClean="0"/>
              <a:t>Overview</a:t>
            </a:r>
            <a:endParaRPr lang="ko-KR" altLang="en-US" sz="20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err="1" smtClean="0">
                <a:latin typeface="+mn-ea"/>
              </a:rPr>
              <a:t>오버뷰</a:t>
            </a:r>
            <a:r>
              <a:rPr kumimoji="1" lang="ko-KR" altLang="en-US" sz="900" b="1" dirty="0" smtClean="0">
                <a:latin typeface="+mn-ea"/>
              </a:rPr>
              <a:t>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pic>
        <p:nvPicPr>
          <p:cNvPr id="20" name="Picture 2" descr="C:\Users\aeon-gd7\Desktop\갤러리_사진리스트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52" y="1647665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aeon-gd7\Desktop\갤러리_사진리스트_팝업_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81" y="1647665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eon-gd7\Desktop\갤러리_사진리스트_팝업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661" y="1661888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69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 smtClean="0"/>
              <a:t>Overview</a:t>
            </a:r>
            <a:endParaRPr lang="ko-KR" altLang="en-US" sz="20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err="1" smtClean="0">
                <a:latin typeface="+mn-ea"/>
              </a:rPr>
              <a:t>오버뷰</a:t>
            </a:r>
            <a:r>
              <a:rPr kumimoji="1" lang="ko-KR" altLang="en-US" sz="900" b="1" dirty="0" smtClean="0">
                <a:latin typeface="+mn-ea"/>
              </a:rPr>
              <a:t>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pic>
        <p:nvPicPr>
          <p:cNvPr id="7171" name="Picture 3" descr="C:\Users\aeon-gd7\Desktop\갤러리_사진리스트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50" y="1661888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eon-gd7\Desktop\갤러리_사진리스트_팝업_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52" y="1661888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72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 smtClean="0"/>
              <a:t>Overview</a:t>
            </a:r>
            <a:endParaRPr lang="ko-KR" altLang="en-US" sz="20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err="1" smtClean="0">
                <a:latin typeface="+mn-ea"/>
              </a:rPr>
              <a:t>오버뷰</a:t>
            </a:r>
            <a:r>
              <a:rPr kumimoji="1" lang="ko-KR" altLang="en-US" sz="900" b="1" dirty="0" smtClean="0">
                <a:latin typeface="+mn-ea"/>
              </a:rPr>
              <a:t>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pic>
        <p:nvPicPr>
          <p:cNvPr id="12" name="Picture 2" descr="C:\Users\aeon-gd7\Desktop\설정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52" y="1661888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eon-gd7\Desktop\상세설정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23" y="1671124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eon-gd7\Desktop\설정_팝업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661" y="1661888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88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 smtClean="0"/>
              <a:t>Overview</a:t>
            </a:r>
            <a:endParaRPr lang="ko-KR" altLang="en-US" sz="20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err="1" smtClean="0">
                <a:latin typeface="+mn-ea"/>
              </a:rPr>
              <a:t>오버뷰</a:t>
            </a:r>
            <a:r>
              <a:rPr kumimoji="1" lang="ko-KR" altLang="en-US" sz="900" b="1" dirty="0" smtClean="0">
                <a:latin typeface="+mn-ea"/>
              </a:rPr>
              <a:t>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pic>
        <p:nvPicPr>
          <p:cNvPr id="9" name="Picture 2" descr="C:\Users\aeon-gd7\Desktop\상세설정_팝업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52" y="1671124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3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 smtClean="0"/>
              <a:t>Overview</a:t>
            </a:r>
            <a:endParaRPr lang="ko-KR" altLang="en-US" sz="20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err="1" smtClean="0">
                <a:latin typeface="+mn-ea"/>
              </a:rPr>
              <a:t>오버뷰</a:t>
            </a:r>
            <a:r>
              <a:rPr kumimoji="1" lang="ko-KR" altLang="en-US" sz="900" b="1" dirty="0" smtClean="0">
                <a:latin typeface="+mn-ea"/>
              </a:rPr>
              <a:t>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pic>
        <p:nvPicPr>
          <p:cNvPr id="6" name="Picture 2" descr="C:\Users\aeon-gd7\Desktop\카메라촬영화면_01_가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52" y="1671124"/>
            <a:ext cx="4860000" cy="27337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eon-gd7\Desktop\카메라촬영화면_팝업01_La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52" y="4548198"/>
            <a:ext cx="4860000" cy="27337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eon-gd7\Desktop\카메라촬영화면_팝업02_La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75" y="1659900"/>
            <a:ext cx="4860000" cy="27337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55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57239" y="3030539"/>
            <a:ext cx="1996185" cy="252375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pPr defTabSz="1149091">
              <a:lnSpc>
                <a:spcPct val="80000"/>
              </a:lnSpc>
              <a:defRPr/>
            </a:pPr>
            <a:r>
              <a:rPr lang="en-US" altLang="ko-KR" sz="1300" spc="-79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itchFamily="34" charset="0"/>
                <a:ea typeface="맑은 고딕"/>
                <a:cs typeface="Calibri" pitchFamily="34" charset="0"/>
              </a:rPr>
              <a:t>Camera for blind GUI Guideline</a:t>
            </a:r>
            <a:endParaRPr lang="en-US" altLang="ko-KR" sz="1300" spc="-79" dirty="0">
              <a:solidFill>
                <a:prstClr val="black">
                  <a:lumMod val="50000"/>
                  <a:lumOff val="50000"/>
                </a:prstClr>
              </a:solidFill>
              <a:latin typeface="Calibri" pitchFamily="34" charset="0"/>
              <a:ea typeface="맑은 고딕"/>
              <a:cs typeface="Calibri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812800" y="3384550"/>
            <a:ext cx="3348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55650" y="34131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Portrait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27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" descr="C:\Users\aeon-gd7\Desktop\카메라촬영화면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45" y="1311629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090599"/>
              </p:ext>
            </p:extLst>
          </p:nvPr>
        </p:nvGraphicFramePr>
        <p:xfrm>
          <a:off x="5947351" y="1271383"/>
          <a:ext cx="5177641" cy="1440916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Grid line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Drawing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245644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-9525" y="0"/>
            <a:ext cx="152808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5648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153"/>
          <p:cNvSpPr>
            <a:spLocks noChangeArrowheads="1"/>
          </p:cNvSpPr>
          <p:nvPr/>
        </p:nvSpPr>
        <p:spPr bwMode="auto">
          <a:xfrm>
            <a:off x="4176220" y="216402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640px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926022" y="3221572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926022" y="5145622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153"/>
          <p:cNvSpPr>
            <a:spLocks noChangeArrowheads="1"/>
          </p:cNvSpPr>
          <p:nvPr/>
        </p:nvSpPr>
        <p:spPr bwMode="auto">
          <a:xfrm>
            <a:off x="4176220" y="392109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640px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3" name="직사각형 153"/>
          <p:cNvSpPr>
            <a:spLocks noChangeArrowheads="1"/>
          </p:cNvSpPr>
          <p:nvPr/>
        </p:nvSpPr>
        <p:spPr bwMode="auto">
          <a:xfrm>
            <a:off x="4176220" y="594040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640px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 rot="5400000" flipV="1">
            <a:off x="-961439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5400000" flipV="1">
            <a:off x="124014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31125" y="3106157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6" name="직사각형 153"/>
          <p:cNvSpPr>
            <a:spLocks noChangeArrowheads="1"/>
          </p:cNvSpPr>
          <p:nvPr/>
        </p:nvSpPr>
        <p:spPr bwMode="auto">
          <a:xfrm>
            <a:off x="1259905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7" name="직사각형 153"/>
          <p:cNvSpPr>
            <a:spLocks noChangeArrowheads="1"/>
          </p:cNvSpPr>
          <p:nvPr/>
        </p:nvSpPr>
        <p:spPr bwMode="auto">
          <a:xfrm>
            <a:off x="3348137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pic>
        <p:nvPicPr>
          <p:cNvPr id="68" name="Picture 3" descr="C:\Users\aeon-gd7\Desktop\카메라촬영화면_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1" b="47355"/>
          <a:stretch/>
        </p:blipFill>
        <p:spPr bwMode="auto">
          <a:xfrm>
            <a:off x="5938056" y="3115682"/>
            <a:ext cx="3240000" cy="175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6619875" y="3458287"/>
            <a:ext cx="866775" cy="850861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463506" y="337144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385234"/>
              </p:ext>
            </p:extLst>
          </p:nvPr>
        </p:nvGraphicFramePr>
        <p:xfrm>
          <a:off x="5938056" y="5069331"/>
          <a:ext cx="5177641" cy="2056534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Focus/Facial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Reconition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72x72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98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focus_green.9.png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facial_red.9.png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인식되는 얼굴 크기에 따라 사이즈 가변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2" name="Picture 4" descr="C:\Users\aeon-gd7\Desktop\focus_green.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051" y="6166214"/>
            <a:ext cx="554495" cy="55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C:\Users\aeon-gd7\Desktop\facial_red.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773" y="6162135"/>
            <a:ext cx="554400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846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933140" y="1305945"/>
            <a:ext cx="3240805" cy="5765684"/>
            <a:chOff x="933140" y="1305945"/>
            <a:chExt cx="3240805" cy="5765684"/>
          </a:xfrm>
        </p:grpSpPr>
        <p:pic>
          <p:nvPicPr>
            <p:cNvPr id="3074" name="Picture 2" descr="C:\Users\aeon-gd7\Desktop\카메라촬영화면_01_guid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140" y="1305945"/>
              <a:ext cx="3240000" cy="57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7" descr="C:\Users\aeon-gd7\Desktop\카메라촬영화면_0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81"/>
            <a:stretch/>
          </p:blipFill>
          <p:spPr bwMode="auto">
            <a:xfrm>
              <a:off x="933945" y="2543175"/>
              <a:ext cx="3240000" cy="452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2" descr="C:\Users\aeon-gd7\Desktop\카메라촬영화면_01_guid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1122" r="80669" b="89109"/>
          <a:stretch/>
        </p:blipFill>
        <p:spPr bwMode="auto">
          <a:xfrm>
            <a:off x="5931667" y="3059600"/>
            <a:ext cx="1414671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465685"/>
              </p:ext>
            </p:extLst>
          </p:nvPr>
        </p:nvGraphicFramePr>
        <p:xfrm>
          <a:off x="5947351" y="1271383"/>
          <a:ext cx="5177641" cy="1615857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Menu Icon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158x158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2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bg_menuicon.9.png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18024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153"/>
          <p:cNvSpPr>
            <a:spLocks noChangeArrowheads="1"/>
          </p:cNvSpPr>
          <p:nvPr/>
        </p:nvSpPr>
        <p:spPr bwMode="auto">
          <a:xfrm>
            <a:off x="4240341" y="1231675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926022" y="1878547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926022" y="6888697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153"/>
          <p:cNvSpPr>
            <a:spLocks noChangeArrowheads="1"/>
          </p:cNvSpPr>
          <p:nvPr/>
        </p:nvSpPr>
        <p:spPr bwMode="auto">
          <a:xfrm>
            <a:off x="4176220" y="150865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 rot="5400000" flipV="1">
            <a:off x="-1939259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5400000" flipV="1">
            <a:off x="-618935" y="4285472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153"/>
          <p:cNvSpPr>
            <a:spLocks noChangeArrowheads="1"/>
          </p:cNvSpPr>
          <p:nvPr/>
        </p:nvSpPr>
        <p:spPr bwMode="auto">
          <a:xfrm>
            <a:off x="771226" y="719886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7" name="직사각형 153"/>
          <p:cNvSpPr>
            <a:spLocks noChangeArrowheads="1"/>
          </p:cNvSpPr>
          <p:nvPr/>
        </p:nvSpPr>
        <p:spPr bwMode="auto">
          <a:xfrm>
            <a:off x="3862099" y="719886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960629"/>
              </p:ext>
            </p:extLst>
          </p:nvPr>
        </p:nvGraphicFramePr>
        <p:xfrm>
          <a:off x="5947581" y="4758881"/>
          <a:ext cx="5177641" cy="2595584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Menu icon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118x118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9894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Icon_gallery_nor.png / Icon_gallery_press.png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Icon_mode_nor.png / Icon_mode_press.png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Icon_setting_nor_png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/ Icon_setting_press.png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Icon_close_nor.png / Icon_close_press.png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endParaRPr lang="en-US" altLang="ko-KR" dirty="0" smtClean="0"/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 flipV="1">
            <a:off x="945068" y="14187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rot="5400000" flipV="1">
            <a:off x="-1086405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V="1">
            <a:off x="-226501" y="4285472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rot="5400000" flipV="1">
            <a:off x="234122" y="4285472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rot="5400000" flipV="1">
            <a:off x="1075746" y="4285474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153"/>
          <p:cNvSpPr>
            <a:spLocks noChangeArrowheads="1"/>
          </p:cNvSpPr>
          <p:nvPr/>
        </p:nvSpPr>
        <p:spPr bwMode="auto">
          <a:xfrm>
            <a:off x="4240341" y="6852948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53083" y="1239349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31668" y="332529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3075" name="Picture 3" descr="C:\Users\aeon-gd7\Desktop\bg_menuicon.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74" y="2333625"/>
            <a:ext cx="2095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153"/>
          <p:cNvSpPr>
            <a:spLocks noChangeArrowheads="1"/>
          </p:cNvSpPr>
          <p:nvPr/>
        </p:nvSpPr>
        <p:spPr bwMode="auto">
          <a:xfrm>
            <a:off x="7237052" y="3629121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 bwMode="auto">
          <a:xfrm>
            <a:off x="5900483" y="3742237"/>
            <a:ext cx="144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직선 연결선 49"/>
          <p:cNvCxnSpPr/>
          <p:nvPr/>
        </p:nvCxnSpPr>
        <p:spPr bwMode="auto">
          <a:xfrm>
            <a:off x="6600902" y="3012087"/>
            <a:ext cx="0" cy="144000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직사각형 153"/>
          <p:cNvSpPr>
            <a:spLocks noChangeArrowheads="1"/>
          </p:cNvSpPr>
          <p:nvPr/>
        </p:nvSpPr>
        <p:spPr bwMode="auto">
          <a:xfrm>
            <a:off x="6314670" y="4394937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5894944" y="3308368"/>
            <a:ext cx="14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5894944" y="4203718"/>
            <a:ext cx="14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rot="5400000" flipV="1">
            <a:off x="5369665" y="3800252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rot="5400000" flipV="1">
            <a:off x="6254115" y="3822087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aeon-gd7\Desktop\icon_mode_n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089" y="667736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eon-gd7\Desktop\icon_mode_pres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9" y="667351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eon-gd7\Desktop\icon_gallery_no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41" y="66822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eon-gd7\Desktop\icon_gallery_pres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951" y="667736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aeon-gd7\Desktop\icon_setting_no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657" y="666536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eon-gd7\Desktop\icon_setting_pres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767" y="667736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aeon-gd7\Desktop\icon_close_no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614" y="668228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aeon-gd7\Desktop\icon_close_pres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744" y="667297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</a:t>
            </a:r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  <p:cxnSp>
        <p:nvCxnSpPr>
          <p:cNvPr id="74" name="직선 연결선 73"/>
          <p:cNvCxnSpPr/>
          <p:nvPr/>
        </p:nvCxnSpPr>
        <p:spPr>
          <a:xfrm rot="5400000" flipV="1">
            <a:off x="-1467405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rot="5400000" flipV="1">
            <a:off x="624648" y="4285473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153"/>
          <p:cNvSpPr>
            <a:spLocks noChangeArrowheads="1"/>
          </p:cNvSpPr>
          <p:nvPr/>
        </p:nvSpPr>
        <p:spPr bwMode="auto">
          <a:xfrm>
            <a:off x="1406368" y="718024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7" name="직사각형 153"/>
          <p:cNvSpPr>
            <a:spLocks noChangeArrowheads="1"/>
          </p:cNvSpPr>
          <p:nvPr/>
        </p:nvSpPr>
        <p:spPr bwMode="auto">
          <a:xfrm>
            <a:off x="3111343" y="718024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1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eon-gd7\Desktop\카메라촬영화면_01_gui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40" y="1305945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" descr="C:\Users\aeon-gd7\Desktop\카메라촬영화면_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" b="23884"/>
          <a:stretch/>
        </p:blipFill>
        <p:spPr bwMode="auto">
          <a:xfrm>
            <a:off x="933945" y="1304027"/>
            <a:ext cx="3240000" cy="439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376977"/>
              </p:ext>
            </p:extLst>
          </p:nvPr>
        </p:nvGraphicFramePr>
        <p:xfrm>
          <a:off x="5947351" y="1271383"/>
          <a:ext cx="5177641" cy="1615857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 Shutter Icon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724x144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2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bg_shutter_nor.9.png /bg_shutter_press.9.png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926022" y="6888697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 flipV="1">
            <a:off x="-1517308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153"/>
          <p:cNvSpPr>
            <a:spLocks noChangeArrowheads="1"/>
          </p:cNvSpPr>
          <p:nvPr/>
        </p:nvSpPr>
        <p:spPr bwMode="auto">
          <a:xfrm>
            <a:off x="959042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178px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7" name="직사각형 153"/>
          <p:cNvSpPr>
            <a:spLocks noChangeArrowheads="1"/>
          </p:cNvSpPr>
          <p:nvPr/>
        </p:nvSpPr>
        <p:spPr bwMode="auto">
          <a:xfrm>
            <a:off x="3639942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178px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66537"/>
              </p:ext>
            </p:extLst>
          </p:nvPr>
        </p:nvGraphicFramePr>
        <p:xfrm>
          <a:off x="5957106" y="4445606"/>
          <a:ext cx="5177641" cy="2024084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Shutter icon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118x100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744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Icon_shutter_nor.png / Icon_shutter_press.png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endParaRPr lang="en-US" altLang="ko-KR" dirty="0" smtClean="0"/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0" name="직선 연결선 39"/>
          <p:cNvCxnSpPr/>
          <p:nvPr/>
        </p:nvCxnSpPr>
        <p:spPr>
          <a:xfrm rot="5400000" flipV="1">
            <a:off x="675695" y="4285473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153"/>
          <p:cNvSpPr>
            <a:spLocks noChangeArrowheads="1"/>
          </p:cNvSpPr>
          <p:nvPr/>
        </p:nvSpPr>
        <p:spPr bwMode="auto">
          <a:xfrm>
            <a:off x="4240341" y="6852948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56" name="Picture 2" descr="C:\Users\aeon-gd7\Desktop\카메라촬영화면_01_guid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0" t="87426" r="12468"/>
          <a:stretch/>
        </p:blipFill>
        <p:spPr bwMode="auto">
          <a:xfrm>
            <a:off x="7874689" y="3181349"/>
            <a:ext cx="267901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153"/>
          <p:cNvSpPr>
            <a:spLocks noChangeArrowheads="1"/>
          </p:cNvSpPr>
          <p:nvPr/>
        </p:nvSpPr>
        <p:spPr bwMode="auto">
          <a:xfrm>
            <a:off x="10601323" y="3423676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8" name="직선 연결선 67"/>
          <p:cNvCxnSpPr/>
          <p:nvPr/>
        </p:nvCxnSpPr>
        <p:spPr bwMode="auto">
          <a:xfrm>
            <a:off x="7726315" y="3554242"/>
            <a:ext cx="2952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직선 연결선 68"/>
          <p:cNvCxnSpPr/>
          <p:nvPr/>
        </p:nvCxnSpPr>
        <p:spPr bwMode="auto">
          <a:xfrm>
            <a:off x="9241616" y="3090792"/>
            <a:ext cx="0" cy="97200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직사각형 153"/>
          <p:cNvSpPr>
            <a:spLocks noChangeArrowheads="1"/>
          </p:cNvSpPr>
          <p:nvPr/>
        </p:nvSpPr>
        <p:spPr bwMode="auto">
          <a:xfrm>
            <a:off x="8974434" y="4038567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V="1">
            <a:off x="926022" y="6444456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66795" y="6537481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48267" y="6354274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75" name="Picture 2" descr="C:\Users\aeon-gd7\Desktop\카메라촬영화면_01_guid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8" t="88776" r="40398" b="2401"/>
          <a:stretch/>
        </p:blipFill>
        <p:spPr bwMode="auto">
          <a:xfrm>
            <a:off x="6172200" y="3152775"/>
            <a:ext cx="1000124" cy="87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직선 연결선 75"/>
          <p:cNvCxnSpPr/>
          <p:nvPr/>
        </p:nvCxnSpPr>
        <p:spPr>
          <a:xfrm flipV="1">
            <a:off x="6219825" y="3338892"/>
            <a:ext cx="108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6219825" y="3851833"/>
            <a:ext cx="108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rot="5400000" flipV="1">
            <a:off x="5964810" y="3647925"/>
            <a:ext cx="7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 flipV="1">
            <a:off x="6563511" y="3647925"/>
            <a:ext cx="7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153"/>
          <p:cNvSpPr>
            <a:spLocks noChangeArrowheads="1"/>
          </p:cNvSpPr>
          <p:nvPr/>
        </p:nvSpPr>
        <p:spPr bwMode="auto">
          <a:xfrm>
            <a:off x="7090259" y="345783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1" name="직사각형 153"/>
          <p:cNvSpPr>
            <a:spLocks noChangeArrowheads="1"/>
          </p:cNvSpPr>
          <p:nvPr/>
        </p:nvSpPr>
        <p:spPr bwMode="auto">
          <a:xfrm>
            <a:off x="6392535" y="401782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236166" y="327137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4098" name="Picture 2" descr="C:\Users\aeon-gd7\Desktop\bg_shutter_nor.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49" y="228600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eon-gd7\Desktop\bg_shutter_press.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29" y="228600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eon-gd7\Desktop\icon_shutter_no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37" y="5781675"/>
            <a:ext cx="460821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eon-gd7\Desktop\icon_shutter_pres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512" y="5781675"/>
            <a:ext cx="460821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</a:t>
            </a:r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2438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134190"/>
              </p:ext>
            </p:extLst>
          </p:nvPr>
        </p:nvGraphicFramePr>
        <p:xfrm>
          <a:off x="701675" y="1244600"/>
          <a:ext cx="10639425" cy="26038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29285"/>
                <a:gridCol w="678890"/>
                <a:gridCol w="6166015"/>
                <a:gridCol w="1302928"/>
                <a:gridCol w="1262307"/>
              </a:tblGrid>
              <a:tr h="23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Update Label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Remarks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76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2013.07.17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0.9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Document</a:t>
                      </a:r>
                      <a:r>
                        <a:rPr lang="en-US" altLang="ko-KR" sz="1000" b="0" baseline="0" dirty="0" smtClean="0">
                          <a:latin typeface="+mn-ea"/>
                          <a:ea typeface="+mn-ea"/>
                        </a:rPr>
                        <a:t> Creation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678">
                <a:tc>
                  <a:txBody>
                    <a:bodyPr/>
                    <a:lstStyle/>
                    <a:p>
                      <a:pPr marL="0" marR="0" indent="0" algn="ctr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2013.07.19</a:t>
                      </a:r>
                      <a:endParaRPr lang="ko-KR" altLang="en-US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1.0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09965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공통</a:t>
                      </a:r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000" b="0" dirty="0" err="1" smtClean="0">
                          <a:latin typeface="+mn-ea"/>
                          <a:ea typeface="+mn-ea"/>
                        </a:rPr>
                        <a:t>오버뷰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 및 화면 가이드 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추가 </a:t>
                      </a:r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팝업 완료취소 버튼 위치 변경</a:t>
                      </a:r>
                      <a:endParaRPr lang="en-US" altLang="ko-KR" sz="1000" b="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109965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p20</a:t>
                      </a:r>
                      <a:r>
                        <a:rPr lang="en-US" altLang="ko-KR" sz="1000" b="0" baseline="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팝업창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 높이 가변사항 추가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/ p21  </a:t>
                      </a:r>
                      <a:r>
                        <a:rPr kumimoji="1" lang="en-US" altLang="ko-KR" sz="1000" b="0" dirty="0" smtClean="0">
                          <a:latin typeface="+mn-ea"/>
                        </a:rPr>
                        <a:t>Selected </a:t>
                      </a:r>
                      <a:r>
                        <a:rPr kumimoji="1" lang="ko-KR" altLang="en-US" sz="1000" b="0" dirty="0" smtClean="0">
                          <a:latin typeface="+mn-ea"/>
                        </a:rPr>
                        <a:t>공통적용 사항 추가</a:t>
                      </a:r>
                      <a:endParaRPr kumimoji="1" lang="en-US" altLang="ko-KR" sz="1000" b="0" dirty="0" smtClean="0">
                        <a:latin typeface="+mn-ea"/>
                      </a:endParaRPr>
                    </a:p>
                    <a:p>
                      <a:pPr marL="0" marR="0" indent="0" algn="l" defTabSz="109965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p23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팝업창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 높이 가변사항 추가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/ P24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팝업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컨텐츠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 영역 높이 수정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  <a:p>
                      <a:pPr marL="0" marR="0" indent="0" algn="l" defTabSz="109965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P27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리스트 높이 수치 수정      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/ P30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</a:rPr>
                        <a:t>리스트 높이 수치 수정</a:t>
                      </a:r>
                      <a:endParaRPr lang="en-US" altLang="ko-KR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678">
                <a:tc>
                  <a:txBody>
                    <a:bodyPr/>
                    <a:lstStyle/>
                    <a:p>
                      <a:pPr marL="0" marR="0" indent="0" algn="ctr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678">
                <a:tc>
                  <a:txBody>
                    <a:bodyPr/>
                    <a:lstStyle/>
                    <a:p>
                      <a:pPr marL="0" marR="0" indent="0" algn="ctr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678">
                <a:tc>
                  <a:txBody>
                    <a:bodyPr/>
                    <a:lstStyle/>
                    <a:p>
                      <a:pPr marL="0" marR="0" indent="0" algn="ctr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678">
                <a:tc>
                  <a:txBody>
                    <a:bodyPr/>
                    <a:lstStyle/>
                    <a:p>
                      <a:pPr marL="0" marR="0" indent="0" algn="ctr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5025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1435" marR="91435" marT="45781" marB="4578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제목 1"/>
          <p:cNvSpPr txBox="1">
            <a:spLocks/>
          </p:cNvSpPr>
          <p:nvPr/>
        </p:nvSpPr>
        <p:spPr>
          <a:xfrm>
            <a:off x="326572" y="85725"/>
            <a:ext cx="10169525" cy="522288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900" b="1">
                <a:solidFill>
                  <a:srgbClr val="808080"/>
                </a:solidFill>
                <a:latin typeface="+mj-ea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549829" algn="ctr" rtl="0" fontAlgn="base" latinLnBrk="1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099657" algn="ctr" rtl="0" fontAlgn="base" latinLnBrk="1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49486" algn="ctr" rtl="0" fontAlgn="base" latinLnBrk="1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199315" algn="ctr" rtl="0" fontAlgn="base" latinLnBrk="1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defTabSz="914400"/>
            <a:r>
              <a:rPr lang="en-US" altLang="ko-KR" sz="2000" kern="0" dirty="0" smtClean="0"/>
              <a:t>Document History</a:t>
            </a:r>
            <a:endParaRPr lang="ko-K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6813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eon-gd7\Desktop\촬영팝업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88" y="1316835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96501"/>
              </p:ext>
            </p:extLst>
          </p:nvPr>
        </p:nvGraphicFramePr>
        <p:xfrm>
          <a:off x="5947351" y="1271383"/>
          <a:ext cx="5177641" cy="216328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850x904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66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bg_popup1.9.png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세로 사이즈는 리스트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갯수에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따라 가변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 flipV="1">
            <a:off x="-1701087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40" name="직선 연결선 39"/>
          <p:cNvCxnSpPr/>
          <p:nvPr/>
        </p:nvCxnSpPr>
        <p:spPr>
          <a:xfrm rot="5400000" flipV="1">
            <a:off x="856559" y="4285473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926022" y="481662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66795" y="325192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904px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926022" y="207206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 bwMode="auto">
          <a:xfrm>
            <a:off x="1268912" y="2072064"/>
            <a:ext cx="2557648" cy="274456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12545" y="195664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5123" name="Picture 3" descr="C:\Users\aeon-gd7\Desktop\시각장애인앱\GUI\GUI_Guideline_v1.0_130719\PNG\bg_popup.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698" y="2364023"/>
            <a:ext cx="2762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aeon-gd7\Desktop\촬영팝업0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" t="13376" r="9004" b="68468"/>
          <a:stretch/>
        </p:blipFill>
        <p:spPr bwMode="auto">
          <a:xfrm>
            <a:off x="6614374" y="4063438"/>
            <a:ext cx="3298315" cy="130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직선 연결선 48"/>
          <p:cNvCxnSpPr/>
          <p:nvPr/>
        </p:nvCxnSpPr>
        <p:spPr>
          <a:xfrm flipV="1">
            <a:off x="6614374" y="408090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6619137" y="449047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153"/>
          <p:cNvSpPr>
            <a:spLocks noChangeArrowheads="1"/>
          </p:cNvSpPr>
          <p:nvPr/>
        </p:nvSpPr>
        <p:spPr bwMode="auto">
          <a:xfrm>
            <a:off x="9891664" y="4167509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 rot="5400000" flipV="1">
            <a:off x="6117951" y="4762752"/>
            <a:ext cx="136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5400000" flipV="1">
            <a:off x="6003650" y="4762752"/>
            <a:ext cx="136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6518615" y="540156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3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806715" y="4177035"/>
            <a:ext cx="1134300" cy="225103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6806715" y="4672335"/>
            <a:ext cx="1134300" cy="225103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6684715" y="505245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6679936" y="5071486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531282" y="394802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83" name="직사각형 153"/>
          <p:cNvSpPr>
            <a:spLocks noChangeArrowheads="1"/>
          </p:cNvSpPr>
          <p:nvPr/>
        </p:nvSpPr>
        <p:spPr bwMode="auto">
          <a:xfrm>
            <a:off x="9903429" y="4619948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673575"/>
              </p:ext>
            </p:extLst>
          </p:nvPr>
        </p:nvGraphicFramePr>
        <p:xfrm>
          <a:off x="5947351" y="5770047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Menu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3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(#)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5" name="직사각형 153"/>
          <p:cNvSpPr>
            <a:spLocks noChangeArrowheads="1"/>
          </p:cNvSpPr>
          <p:nvPr/>
        </p:nvSpPr>
        <p:spPr bwMode="auto">
          <a:xfrm>
            <a:off x="10045291" y="4921885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3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6" name="직사각형 153"/>
          <p:cNvSpPr>
            <a:spLocks noChangeArrowheads="1"/>
          </p:cNvSpPr>
          <p:nvPr/>
        </p:nvSpPr>
        <p:spPr bwMode="auto">
          <a:xfrm>
            <a:off x="5883495" y="4149875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7" name="직선 연결선 86"/>
          <p:cNvCxnSpPr/>
          <p:nvPr/>
        </p:nvCxnSpPr>
        <p:spPr bwMode="auto">
          <a:xfrm>
            <a:off x="6370233" y="4289966"/>
            <a:ext cx="3564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직사각형 153"/>
          <p:cNvSpPr>
            <a:spLocks noChangeArrowheads="1"/>
          </p:cNvSpPr>
          <p:nvPr/>
        </p:nvSpPr>
        <p:spPr bwMode="auto">
          <a:xfrm>
            <a:off x="5883495" y="4642723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9" name="직선 연결선 88"/>
          <p:cNvCxnSpPr/>
          <p:nvPr/>
        </p:nvCxnSpPr>
        <p:spPr bwMode="auto">
          <a:xfrm>
            <a:off x="6370233" y="4782814"/>
            <a:ext cx="3564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팝업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err="1" smtClean="0">
                <a:ln>
                  <a:noFill/>
                </a:ln>
                <a:effectLst/>
                <a:latin typeface="+mn-ea"/>
              </a:rPr>
              <a:t>팝업창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 높이 가변 내용 추가</a:t>
            </a:r>
          </a:p>
        </p:txBody>
      </p:sp>
    </p:spTree>
    <p:extLst>
      <p:ext uri="{BB962C8B-B14F-4D97-AF65-F5344CB8AC3E}">
        <p14:creationId xmlns:p14="http://schemas.microsoft.com/office/powerpoint/2010/main" val="238101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eon-gd7\Desktop\카메라촬영화면_팝업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 t="20085" r="11220" b="72594"/>
          <a:stretch/>
        </p:blipFill>
        <p:spPr bwMode="auto">
          <a:xfrm>
            <a:off x="932368" y="3727872"/>
            <a:ext cx="3456000" cy="5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직사각형 92"/>
          <p:cNvSpPr/>
          <p:nvPr/>
        </p:nvSpPr>
        <p:spPr bwMode="auto">
          <a:xfrm>
            <a:off x="1143651" y="3743517"/>
            <a:ext cx="3225236" cy="518947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pic>
        <p:nvPicPr>
          <p:cNvPr id="5122" name="Picture 2" descr="C:\Users\aeon-gd7\Desktop\촬영팝업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" t="19056" r="6471" b="71434"/>
          <a:stretch/>
        </p:blipFill>
        <p:spPr bwMode="auto">
          <a:xfrm>
            <a:off x="928378" y="1311646"/>
            <a:ext cx="365802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942985"/>
              </p:ext>
            </p:extLst>
          </p:nvPr>
        </p:nvGraphicFramePr>
        <p:xfrm>
          <a:off x="5947351" y="1271383"/>
          <a:ext cx="5177641" cy="1837856"/>
        </p:xfrm>
        <a:graphic>
          <a:graphicData uri="http://schemas.openxmlformats.org/drawingml/2006/table">
            <a:tbl>
              <a:tblPr/>
              <a:tblGrid>
                <a:gridCol w="1087304"/>
                <a:gridCol w="1203998"/>
                <a:gridCol w="697117"/>
                <a:gridCol w="2189222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Radio Button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Center/Right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88x88 / 48x48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2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btn_radio_unselected.png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btn_radio_selected.png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531129" y="1711470"/>
            <a:ext cx="7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 flipV="1">
            <a:off x="3981941" y="1703851"/>
            <a:ext cx="7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73" name="직선 연결선 72"/>
          <p:cNvCxnSpPr/>
          <p:nvPr/>
        </p:nvCxnSpPr>
        <p:spPr>
          <a:xfrm flipV="1">
            <a:off x="926022" y="2019185"/>
            <a:ext cx="36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09173" y="2072064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926022" y="1919877"/>
            <a:ext cx="36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 bwMode="auto">
          <a:xfrm>
            <a:off x="3920661" y="1463843"/>
            <a:ext cx="354148" cy="360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 rot="5400000" flipV="1">
            <a:off x="3888242" y="1703852"/>
            <a:ext cx="7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rot="5400000" flipV="1">
            <a:off x="3528202" y="1703853"/>
            <a:ext cx="7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926022" y="1820704"/>
            <a:ext cx="36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926022" y="1460664"/>
            <a:ext cx="36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C:\Users\aeon-gd7\Desktop\촬영팝업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3" t="20154" r="11891" b="72802"/>
          <a:stretch/>
        </p:blipFill>
        <p:spPr bwMode="auto">
          <a:xfrm>
            <a:off x="958386" y="2392679"/>
            <a:ext cx="828538" cy="81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 bwMode="auto">
          <a:xfrm>
            <a:off x="1237817" y="2641516"/>
            <a:ext cx="269035" cy="273479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  <a:ea typeface="굴림" pitchFamily="50" charset="-127"/>
              </a:rPr>
              <a:t> 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66" name="직사각형 153"/>
          <p:cNvSpPr>
            <a:spLocks noChangeArrowheads="1"/>
          </p:cNvSpPr>
          <p:nvPr/>
        </p:nvSpPr>
        <p:spPr bwMode="auto">
          <a:xfrm>
            <a:off x="1927517" y="2641516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7" name="직선 연결선 66"/>
          <p:cNvCxnSpPr/>
          <p:nvPr/>
        </p:nvCxnSpPr>
        <p:spPr bwMode="auto">
          <a:xfrm>
            <a:off x="1372334" y="2222670"/>
            <a:ext cx="0" cy="115200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직사각형 153"/>
          <p:cNvSpPr>
            <a:spLocks noChangeArrowheads="1"/>
          </p:cNvSpPr>
          <p:nvPr/>
        </p:nvSpPr>
        <p:spPr bwMode="auto">
          <a:xfrm>
            <a:off x="1067049" y="3310411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 rot="5400000">
            <a:off x="1432484" y="2202255"/>
            <a:ext cx="0" cy="115200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1609183" y="2277263"/>
            <a:ext cx="318334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flipV="1">
            <a:off x="945068" y="3735221"/>
            <a:ext cx="356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5400000" flipV="1">
            <a:off x="531129" y="4135534"/>
            <a:ext cx="7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rot="5400000" flipV="1">
            <a:off x="3981941" y="4127915"/>
            <a:ext cx="7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67"/>
          <p:cNvGrpSpPr>
            <a:grpSpLocks/>
          </p:cNvGrpSpPr>
          <p:nvPr/>
        </p:nvGrpSpPr>
        <p:grpSpPr bwMode="auto">
          <a:xfrm>
            <a:off x="524283" y="3524914"/>
            <a:ext cx="704473" cy="481106"/>
            <a:chOff x="377825" y="1392238"/>
            <a:chExt cx="587375" cy="398462"/>
          </a:xfrm>
        </p:grpSpPr>
        <p:sp>
          <p:nvSpPr>
            <p:cNvPr id="79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80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81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90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92" name="직선 연결선 91"/>
          <p:cNvCxnSpPr/>
          <p:nvPr/>
        </p:nvCxnSpPr>
        <p:spPr>
          <a:xfrm flipV="1">
            <a:off x="926022" y="4262464"/>
            <a:ext cx="36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670191" y="3594163"/>
            <a:ext cx="254012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921243"/>
              </p:ext>
            </p:extLst>
          </p:nvPr>
        </p:nvGraphicFramePr>
        <p:xfrm>
          <a:off x="5947351" y="3310411"/>
          <a:ext cx="5177641" cy="1937444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Selected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Center/Right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834x152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08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popup_selected.9.png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리스트 공통 적용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1" name="직사각형 153"/>
          <p:cNvSpPr>
            <a:spLocks noChangeArrowheads="1"/>
          </p:cNvSpPr>
          <p:nvPr/>
        </p:nvSpPr>
        <p:spPr bwMode="auto">
          <a:xfrm>
            <a:off x="3824742" y="2072064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2" name="직사각형 153"/>
          <p:cNvSpPr>
            <a:spLocks noChangeArrowheads="1"/>
          </p:cNvSpPr>
          <p:nvPr/>
        </p:nvSpPr>
        <p:spPr bwMode="auto">
          <a:xfrm>
            <a:off x="4381223" y="151327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670191" y="1170099"/>
            <a:ext cx="254012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6147" name="Picture 3" descr="C:\Users\aeon-gd7\Desktop\btn_radio_unselec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587" y="2336264"/>
            <a:ext cx="483134" cy="48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eon-gd7\Desktop\btn_radio_select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810" y="2427032"/>
            <a:ext cx="327402" cy="3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53"/>
          <p:cNvSpPr>
            <a:spLocks noChangeArrowheads="1"/>
          </p:cNvSpPr>
          <p:nvPr/>
        </p:nvSpPr>
        <p:spPr bwMode="auto">
          <a:xfrm>
            <a:off x="4381223" y="387576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4" name="직사각형 153"/>
          <p:cNvSpPr>
            <a:spLocks noChangeArrowheads="1"/>
          </p:cNvSpPr>
          <p:nvPr/>
        </p:nvSpPr>
        <p:spPr bwMode="auto">
          <a:xfrm>
            <a:off x="2380641" y="427610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834px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6150" name="Picture 6" descr="C:\Users\aeon-gd7\Desktop\popup_selected.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564" y="4498235"/>
            <a:ext cx="218620" cy="2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C:\Users\aeon-gd7\Desktop\촬영팝업0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0" t="13111" r="7838" b="39400"/>
          <a:stretch/>
        </p:blipFill>
        <p:spPr bwMode="auto">
          <a:xfrm>
            <a:off x="936015" y="4797078"/>
            <a:ext cx="2682844" cy="27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직선 연결선 105"/>
          <p:cNvCxnSpPr/>
          <p:nvPr/>
        </p:nvCxnSpPr>
        <p:spPr>
          <a:xfrm flipV="1">
            <a:off x="945068" y="4788024"/>
            <a:ext cx="27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 rot="5400000" flipV="1">
            <a:off x="-458871" y="6187390"/>
            <a:ext cx="277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67"/>
          <p:cNvGrpSpPr>
            <a:grpSpLocks/>
          </p:cNvGrpSpPr>
          <p:nvPr/>
        </p:nvGrpSpPr>
        <p:grpSpPr bwMode="auto">
          <a:xfrm>
            <a:off x="524283" y="4586770"/>
            <a:ext cx="704473" cy="481106"/>
            <a:chOff x="377825" y="1392238"/>
            <a:chExt cx="587375" cy="398462"/>
          </a:xfrm>
        </p:grpSpPr>
        <p:sp>
          <p:nvSpPr>
            <p:cNvPr id="109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10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11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2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113" name="직선 연결선 112"/>
          <p:cNvCxnSpPr/>
          <p:nvPr/>
        </p:nvCxnSpPr>
        <p:spPr>
          <a:xfrm flipV="1">
            <a:off x="945068" y="7532405"/>
            <a:ext cx="27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rot="5400000" flipV="1">
            <a:off x="2130422" y="6187390"/>
            <a:ext cx="277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rot="5400000" flipV="1">
            <a:off x="2094207" y="6187391"/>
            <a:ext cx="277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 bwMode="auto">
          <a:xfrm>
            <a:off x="3475443" y="5173268"/>
            <a:ext cx="45719" cy="1188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380121" y="5039592"/>
            <a:ext cx="254012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5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17" name="직사각형 153"/>
          <p:cNvSpPr>
            <a:spLocks noChangeArrowheads="1"/>
          </p:cNvSpPr>
          <p:nvPr/>
        </p:nvSpPr>
        <p:spPr bwMode="auto">
          <a:xfrm>
            <a:off x="3290689" y="7512158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4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850478"/>
              </p:ext>
            </p:extLst>
          </p:nvPr>
        </p:nvGraphicFramePr>
        <p:xfrm>
          <a:off x="5947351" y="5456711"/>
          <a:ext cx="5177641" cy="1937444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Scroll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Right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4x*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08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popup_scroll.9.png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공통 적용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51" name="Picture 7" descr="C:\Users\aeon-gd7\Desktop\popup_scroll.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163" y="6753225"/>
            <a:ext cx="47625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팝업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sp>
        <p:nvSpPr>
          <p:cNvPr id="69" name="직사각형 68"/>
          <p:cNvSpPr/>
          <p:nvPr/>
        </p:nvSpPr>
        <p:spPr bwMode="auto">
          <a:xfrm>
            <a:off x="9610725" y="-4700"/>
            <a:ext cx="2270125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Selected </a:t>
            </a:r>
            <a:r>
              <a:rPr kumimoji="1" lang="ko-KR" altLang="en-US" sz="900" b="1" dirty="0" smtClean="0">
                <a:latin typeface="+mn-ea"/>
              </a:rPr>
              <a:t>공통적용 사항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32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eon-gd7\Desktop\촬영팝업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88" y="1316835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239484"/>
              </p:ext>
            </p:extLst>
          </p:nvPr>
        </p:nvGraphicFramePr>
        <p:xfrm>
          <a:off x="5947351" y="1280908"/>
          <a:ext cx="5177641" cy="1711107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6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Line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Drawing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816x1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4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Line : #6e7172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Drop Shadow : #565555 (50%) / Distance : 2px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 flipV="1">
            <a:off x="-1701087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40" name="직선 연결선 39"/>
          <p:cNvCxnSpPr/>
          <p:nvPr/>
        </p:nvCxnSpPr>
        <p:spPr>
          <a:xfrm rot="5400000" flipV="1">
            <a:off x="856559" y="4285473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926022" y="481662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926022" y="207206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112545" y="195664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6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팝업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926022" y="286263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926022" y="290073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53"/>
          <p:cNvSpPr>
            <a:spLocks noChangeArrowheads="1"/>
          </p:cNvSpPr>
          <p:nvPr/>
        </p:nvSpPr>
        <p:spPr bwMode="auto">
          <a:xfrm>
            <a:off x="4260297" y="2741599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43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eon-gd7\Desktop\카메라촬영화면_팝업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6" y="1316085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aeon-gd7\Desktop\카메라촬영화면_팝업_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4" t="27627" r="20506" b="63761"/>
          <a:stretch/>
        </p:blipFill>
        <p:spPr bwMode="auto">
          <a:xfrm>
            <a:off x="6590562" y="4021602"/>
            <a:ext cx="2991588" cy="65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769467"/>
              </p:ext>
            </p:extLst>
          </p:nvPr>
        </p:nvGraphicFramePr>
        <p:xfrm>
          <a:off x="5947351" y="1271383"/>
          <a:ext cx="5177641" cy="216328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850x532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66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bg_popup2.9.png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세로 사이즈는 알림 내용에 따라 가변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 flipV="1">
            <a:off x="-1701087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40" name="직선 연결선 39"/>
          <p:cNvCxnSpPr/>
          <p:nvPr/>
        </p:nvCxnSpPr>
        <p:spPr>
          <a:xfrm rot="5400000" flipV="1">
            <a:off x="856559" y="4285473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926022" y="447792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66795" y="351305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532px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926022" y="290512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 bwMode="auto">
          <a:xfrm>
            <a:off x="1268912" y="2905125"/>
            <a:ext cx="2557648" cy="1585352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12545" y="2857091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6614374" y="408090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6619137" y="449047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153"/>
          <p:cNvSpPr>
            <a:spLocks noChangeArrowheads="1"/>
          </p:cNvSpPr>
          <p:nvPr/>
        </p:nvSpPr>
        <p:spPr bwMode="auto">
          <a:xfrm>
            <a:off x="9891664" y="4167509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 rot="5400000" flipV="1">
            <a:off x="6477951" y="4402752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5400000" flipV="1">
            <a:off x="6363650" y="4402752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6518615" y="465861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3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806715" y="4177035"/>
            <a:ext cx="1134300" cy="225103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531282" y="394802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4784"/>
              </p:ext>
            </p:extLst>
          </p:nvPr>
        </p:nvGraphicFramePr>
        <p:xfrm>
          <a:off x="5947351" y="5014992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Title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3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(#)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6" name="직사각형 153"/>
          <p:cNvSpPr>
            <a:spLocks noChangeArrowheads="1"/>
          </p:cNvSpPr>
          <p:nvPr/>
        </p:nvSpPr>
        <p:spPr bwMode="auto">
          <a:xfrm>
            <a:off x="5883495" y="4149875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7" name="직선 연결선 86"/>
          <p:cNvCxnSpPr/>
          <p:nvPr/>
        </p:nvCxnSpPr>
        <p:spPr bwMode="auto">
          <a:xfrm>
            <a:off x="6370233" y="4289966"/>
            <a:ext cx="3564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팝업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pic>
        <p:nvPicPr>
          <p:cNvPr id="7171" name="Picture 3" descr="C:\Users\aeon-gd7\Desktop\bg_popup2.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958" y="2310314"/>
            <a:ext cx="153311" cy="73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err="1" smtClean="0">
                <a:ln>
                  <a:noFill/>
                </a:ln>
                <a:effectLst/>
                <a:latin typeface="+mn-ea"/>
              </a:rPr>
              <a:t>팝업창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 높이 가변 내용 추가</a:t>
            </a:r>
          </a:p>
        </p:txBody>
      </p:sp>
    </p:spTree>
    <p:extLst>
      <p:ext uri="{BB962C8B-B14F-4D97-AF65-F5344CB8AC3E}">
        <p14:creationId xmlns:p14="http://schemas.microsoft.com/office/powerpoint/2010/main" val="30325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" descr="C:\Users\aeon-gd7\Desktop\카메라촬영화면_팝업_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47557" r="9283" b="44911"/>
          <a:stretch/>
        </p:blipFill>
        <p:spPr bwMode="auto">
          <a:xfrm>
            <a:off x="935541" y="5700076"/>
            <a:ext cx="4248000" cy="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C:\Users\aeon-gd7\Desktop\카메라촬영화면_팝업_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47557" r="9283" b="44911"/>
          <a:stretch/>
        </p:blipFill>
        <p:spPr bwMode="auto">
          <a:xfrm>
            <a:off x="935541" y="3962406"/>
            <a:ext cx="4248000" cy="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C:\Users\aeon-gd7\Desktop\카메라촬영화면_팝업_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27729" r="9283" b="44911"/>
          <a:stretch/>
        </p:blipFill>
        <p:spPr bwMode="auto">
          <a:xfrm>
            <a:off x="945066" y="1329208"/>
            <a:ext cx="3204000" cy="19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59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80871" y="2323470"/>
            <a:ext cx="20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321536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3053399" y="2323471"/>
            <a:ext cx="20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 flipV="1">
            <a:off x="22743" y="2323472"/>
            <a:ext cx="20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66795" y="145139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926022" y="27171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 bwMode="auto">
          <a:xfrm>
            <a:off x="1030742" y="1924479"/>
            <a:ext cx="3030656" cy="618696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269923"/>
              </p:ext>
            </p:extLst>
          </p:nvPr>
        </p:nvGraphicFramePr>
        <p:xfrm>
          <a:off x="5947351" y="1273529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Contents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3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(#)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팝업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926022" y="177417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153"/>
          <p:cNvSpPr>
            <a:spLocks noChangeArrowheads="1"/>
          </p:cNvSpPr>
          <p:nvPr/>
        </p:nvSpPr>
        <p:spPr bwMode="auto">
          <a:xfrm>
            <a:off x="4166795" y="2094023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 rot="5400000" flipV="1">
            <a:off x="89419" y="2323473"/>
            <a:ext cx="20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rot="5400000" flipV="1">
            <a:off x="2975495" y="2323474"/>
            <a:ext cx="20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153"/>
          <p:cNvSpPr>
            <a:spLocks noChangeArrowheads="1"/>
          </p:cNvSpPr>
          <p:nvPr/>
        </p:nvSpPr>
        <p:spPr bwMode="auto">
          <a:xfrm>
            <a:off x="817691" y="324426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7" name="직사각형 153"/>
          <p:cNvSpPr>
            <a:spLocks noChangeArrowheads="1"/>
          </p:cNvSpPr>
          <p:nvPr/>
        </p:nvSpPr>
        <p:spPr bwMode="auto">
          <a:xfrm>
            <a:off x="3795585" y="324426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8" name="직사각형 153"/>
          <p:cNvSpPr>
            <a:spLocks noChangeArrowheads="1"/>
          </p:cNvSpPr>
          <p:nvPr/>
        </p:nvSpPr>
        <p:spPr bwMode="auto">
          <a:xfrm>
            <a:off x="336414" y="2094030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823152" y="2224596"/>
            <a:ext cx="342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 rot="5400000">
            <a:off x="1453152" y="2323725"/>
            <a:ext cx="216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직사각형 153"/>
          <p:cNvSpPr>
            <a:spLocks noChangeArrowheads="1"/>
          </p:cNvSpPr>
          <p:nvPr/>
        </p:nvSpPr>
        <p:spPr bwMode="auto">
          <a:xfrm>
            <a:off x="2237395" y="3406204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945068" y="3960484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7"/>
          <p:cNvGrpSpPr>
            <a:grpSpLocks/>
          </p:cNvGrpSpPr>
          <p:nvPr/>
        </p:nvGrpSpPr>
        <p:grpSpPr bwMode="auto">
          <a:xfrm>
            <a:off x="524283" y="3759230"/>
            <a:ext cx="704473" cy="481106"/>
            <a:chOff x="377825" y="1392238"/>
            <a:chExt cx="587375" cy="398462"/>
          </a:xfrm>
        </p:grpSpPr>
        <p:sp>
          <p:nvSpPr>
            <p:cNvPr id="63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6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7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68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69" name="직선 연결선 68"/>
          <p:cNvCxnSpPr/>
          <p:nvPr/>
        </p:nvCxnSpPr>
        <p:spPr>
          <a:xfrm flipV="1">
            <a:off x="945068" y="4615795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945068" y="4530070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945068" y="4037222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 bwMode="auto">
          <a:xfrm>
            <a:off x="1160319" y="4037223"/>
            <a:ext cx="1859105" cy="504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6" name="직사각형 153"/>
          <p:cNvSpPr>
            <a:spLocks noChangeArrowheads="1"/>
          </p:cNvSpPr>
          <p:nvPr/>
        </p:nvSpPr>
        <p:spPr bwMode="auto">
          <a:xfrm>
            <a:off x="2790915" y="476819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 rot="5400000" flipV="1">
            <a:off x="596812" y="4412406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rot="5400000" flipV="1">
            <a:off x="709382" y="4412407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 flipV="1">
            <a:off x="2569425" y="4412408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rot="5400000" flipV="1">
            <a:off x="2655257" y="4412409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rot="5400000" flipV="1">
            <a:off x="4523888" y="4412411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rot="5400000" flipV="1">
            <a:off x="4638189" y="4412412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153"/>
          <p:cNvSpPr>
            <a:spLocks noChangeArrowheads="1"/>
          </p:cNvSpPr>
          <p:nvPr/>
        </p:nvSpPr>
        <p:spPr bwMode="auto">
          <a:xfrm>
            <a:off x="882326" y="476819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8" name="직사각형 153"/>
          <p:cNvSpPr>
            <a:spLocks noChangeArrowheads="1"/>
          </p:cNvSpPr>
          <p:nvPr/>
        </p:nvSpPr>
        <p:spPr bwMode="auto">
          <a:xfrm>
            <a:off x="4794731" y="476819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9" name="직사각형 153"/>
          <p:cNvSpPr>
            <a:spLocks noChangeArrowheads="1"/>
          </p:cNvSpPr>
          <p:nvPr/>
        </p:nvSpPr>
        <p:spPr bwMode="auto">
          <a:xfrm>
            <a:off x="5259636" y="387485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0" name="직사각형 153"/>
          <p:cNvSpPr>
            <a:spLocks noChangeArrowheads="1"/>
          </p:cNvSpPr>
          <p:nvPr/>
        </p:nvSpPr>
        <p:spPr bwMode="auto">
          <a:xfrm>
            <a:off x="5259636" y="445204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2" name="직사각형 153"/>
          <p:cNvSpPr>
            <a:spLocks noChangeArrowheads="1"/>
          </p:cNvSpPr>
          <p:nvPr/>
        </p:nvSpPr>
        <p:spPr bwMode="auto">
          <a:xfrm>
            <a:off x="5192961" y="418138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3" name="직사각형 153"/>
          <p:cNvSpPr>
            <a:spLocks noChangeArrowheads="1"/>
          </p:cNvSpPr>
          <p:nvPr/>
        </p:nvSpPr>
        <p:spPr bwMode="auto">
          <a:xfrm>
            <a:off x="3775650" y="476819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382px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4" name="직사각형 153"/>
          <p:cNvSpPr>
            <a:spLocks noChangeArrowheads="1"/>
          </p:cNvSpPr>
          <p:nvPr/>
        </p:nvSpPr>
        <p:spPr bwMode="auto">
          <a:xfrm>
            <a:off x="1755577" y="476819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382px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425283" y="3782313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52070"/>
              </p:ext>
            </p:extLst>
          </p:nvPr>
        </p:nvGraphicFramePr>
        <p:xfrm>
          <a:off x="5953338" y="3054339"/>
          <a:ext cx="5177641" cy="216328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382x104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66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popup_btn_nor.9.png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popup_btn_press.9.png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7" name="직사각형 96"/>
          <p:cNvSpPr/>
          <p:nvPr/>
        </p:nvSpPr>
        <p:spPr bwMode="auto">
          <a:xfrm>
            <a:off x="3105256" y="4037223"/>
            <a:ext cx="1859105" cy="504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99" name="직선 연결선 98"/>
          <p:cNvCxnSpPr/>
          <p:nvPr/>
        </p:nvCxnSpPr>
        <p:spPr>
          <a:xfrm flipV="1">
            <a:off x="945068" y="5700164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67"/>
          <p:cNvGrpSpPr>
            <a:grpSpLocks/>
          </p:cNvGrpSpPr>
          <p:nvPr/>
        </p:nvGrpSpPr>
        <p:grpSpPr bwMode="auto">
          <a:xfrm>
            <a:off x="524283" y="5498910"/>
            <a:ext cx="704473" cy="481106"/>
            <a:chOff x="377825" y="1392238"/>
            <a:chExt cx="587375" cy="398462"/>
          </a:xfrm>
        </p:grpSpPr>
        <p:sp>
          <p:nvSpPr>
            <p:cNvPr id="101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2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3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04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105" name="직선 연결선 104"/>
          <p:cNvCxnSpPr/>
          <p:nvPr/>
        </p:nvCxnSpPr>
        <p:spPr>
          <a:xfrm flipV="1">
            <a:off x="945068" y="6355475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945068" y="6269750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 flipV="1">
            <a:off x="945068" y="5776902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 bwMode="auto">
          <a:xfrm>
            <a:off x="1160319" y="5875661"/>
            <a:ext cx="1859105" cy="276431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9" name="직사각형 153"/>
          <p:cNvSpPr>
            <a:spLocks noChangeArrowheads="1"/>
          </p:cNvSpPr>
          <p:nvPr/>
        </p:nvSpPr>
        <p:spPr bwMode="auto">
          <a:xfrm>
            <a:off x="2790915" y="650787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 rot="5400000" flipV="1">
            <a:off x="596812" y="6152086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rot="5400000" flipV="1">
            <a:off x="709382" y="6152087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rot="5400000" flipV="1">
            <a:off x="2569425" y="6152088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 rot="5400000" flipV="1">
            <a:off x="2655257" y="6152089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rot="5400000" flipV="1">
            <a:off x="4523888" y="6152091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rot="5400000" flipV="1">
            <a:off x="4638189" y="6152092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53"/>
          <p:cNvSpPr>
            <a:spLocks noChangeArrowheads="1"/>
          </p:cNvSpPr>
          <p:nvPr/>
        </p:nvSpPr>
        <p:spPr bwMode="auto">
          <a:xfrm>
            <a:off x="882326" y="650787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7" name="직사각형 153"/>
          <p:cNvSpPr>
            <a:spLocks noChangeArrowheads="1"/>
          </p:cNvSpPr>
          <p:nvPr/>
        </p:nvSpPr>
        <p:spPr bwMode="auto">
          <a:xfrm>
            <a:off x="4794731" y="650787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425283" y="5521993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5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3105256" y="5875661"/>
            <a:ext cx="1859105" cy="276425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75416"/>
              </p:ext>
            </p:extLst>
          </p:nvPr>
        </p:nvGraphicFramePr>
        <p:xfrm>
          <a:off x="5947351" y="5585201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3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(#)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#000000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6" name="직선 연결선 125"/>
          <p:cNvCxnSpPr/>
          <p:nvPr/>
        </p:nvCxnSpPr>
        <p:spPr bwMode="auto">
          <a:xfrm>
            <a:off x="857081" y="6013876"/>
            <a:ext cx="4464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직사각형 153"/>
          <p:cNvSpPr>
            <a:spLocks noChangeArrowheads="1"/>
          </p:cNvSpPr>
          <p:nvPr/>
        </p:nvSpPr>
        <p:spPr bwMode="auto">
          <a:xfrm>
            <a:off x="5231061" y="5883922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28" name="직선 연결선 127"/>
          <p:cNvCxnSpPr/>
          <p:nvPr/>
        </p:nvCxnSpPr>
        <p:spPr bwMode="auto">
          <a:xfrm rot="5400000">
            <a:off x="1621871" y="5997975"/>
            <a:ext cx="936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직사각형 153"/>
          <p:cNvSpPr>
            <a:spLocks noChangeArrowheads="1"/>
          </p:cNvSpPr>
          <p:nvPr/>
        </p:nvSpPr>
        <p:spPr bwMode="auto">
          <a:xfrm>
            <a:off x="1794114" y="6504130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30" name="직선 연결선 129"/>
          <p:cNvCxnSpPr/>
          <p:nvPr/>
        </p:nvCxnSpPr>
        <p:spPr bwMode="auto">
          <a:xfrm rot="5400000">
            <a:off x="3617713" y="5997975"/>
            <a:ext cx="936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직사각형 153"/>
          <p:cNvSpPr>
            <a:spLocks noChangeArrowheads="1"/>
          </p:cNvSpPr>
          <p:nvPr/>
        </p:nvSpPr>
        <p:spPr bwMode="auto">
          <a:xfrm>
            <a:off x="3789956" y="6504130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8194" name="Picture 2" descr="C:\Users\aeon-gd7\Desktop\시각장애인앱\GUI\GUI_Guideline_v1.0_130719\PNG\popup_btn_nor.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0" y="4298748"/>
            <a:ext cx="2667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eon-gd7\Desktop\시각장애인앱\GUI\GUI_Guideline_v1.0_130719\PNG\popup_btn_press.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4298748"/>
            <a:ext cx="2667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직사각형 117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팝업 </a:t>
            </a:r>
            <a:r>
              <a:rPr kumimoji="1" lang="ko-KR" altLang="en-US" sz="900" b="1" i="0" u="none" strike="noStrike" cap="none" normalizeH="0" baseline="0" dirty="0" err="1" smtClean="0">
                <a:ln>
                  <a:noFill/>
                </a:ln>
                <a:effectLst/>
                <a:latin typeface="+mn-ea"/>
              </a:rPr>
              <a:t>컨텐츠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 영역 높이 수정</a:t>
            </a:r>
          </a:p>
        </p:txBody>
      </p:sp>
      <p:cxnSp>
        <p:nvCxnSpPr>
          <p:cNvPr id="120" name="직선 연결선 119"/>
          <p:cNvCxnSpPr/>
          <p:nvPr/>
        </p:nvCxnSpPr>
        <p:spPr>
          <a:xfrm flipV="1">
            <a:off x="945068" y="130594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425283" y="1200053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54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eon-gd7\Desktop\카메라촬영화면_팝업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6" y="1311212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817380"/>
              </p:ext>
            </p:extLst>
          </p:nvPr>
        </p:nvGraphicFramePr>
        <p:xfrm>
          <a:off x="5947351" y="1271383"/>
          <a:ext cx="5177641" cy="216328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850x532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66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bg_popup2.9.png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세로 사이즈는 알림 내용에 따라 가변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타화면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팝업 가이드 참조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 flipV="1">
            <a:off x="-1701087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40" name="직선 연결선 39"/>
          <p:cNvCxnSpPr/>
          <p:nvPr/>
        </p:nvCxnSpPr>
        <p:spPr>
          <a:xfrm rot="5400000" flipV="1">
            <a:off x="856559" y="4285473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926022" y="447792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66795" y="355115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532px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926022" y="290512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 bwMode="auto">
          <a:xfrm>
            <a:off x="1268912" y="2905125"/>
            <a:ext cx="2557648" cy="1585352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12545" y="2857091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팝업 </a:t>
            </a:r>
            <a:r>
              <a:rPr lang="en-US" altLang="ko-KR" sz="2000" dirty="0" smtClean="0"/>
              <a:t>3</a:t>
            </a:r>
            <a:endParaRPr lang="ko-KR" altLang="en-US" sz="2000" dirty="0"/>
          </a:p>
        </p:txBody>
      </p:sp>
      <p:pic>
        <p:nvPicPr>
          <p:cNvPr id="7171" name="Picture 3" descr="C:\Users\aeon-gd7\Desktop\bg_popup2.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958" y="2310314"/>
            <a:ext cx="153311" cy="73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aeon-gd7\Desktop\카메라촬영화면_팝업_0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t="34121" r="7817" b="52650"/>
          <a:stretch/>
        </p:blipFill>
        <p:spPr bwMode="auto">
          <a:xfrm>
            <a:off x="5938850" y="3901970"/>
            <a:ext cx="3895726" cy="109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38"/>
          <p:cNvCxnSpPr/>
          <p:nvPr/>
        </p:nvCxnSpPr>
        <p:spPr>
          <a:xfrm flipV="1">
            <a:off x="5948375" y="3896235"/>
            <a:ext cx="39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rot="5400000" flipV="1">
            <a:off x="5336436" y="4503601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67"/>
          <p:cNvGrpSpPr>
            <a:grpSpLocks/>
          </p:cNvGrpSpPr>
          <p:nvPr/>
        </p:nvGrpSpPr>
        <p:grpSpPr bwMode="auto">
          <a:xfrm>
            <a:off x="5527590" y="3694981"/>
            <a:ext cx="704473" cy="481106"/>
            <a:chOff x="377825" y="1392238"/>
            <a:chExt cx="587375" cy="398462"/>
          </a:xfrm>
        </p:grpSpPr>
        <p:sp>
          <p:nvSpPr>
            <p:cNvPr id="4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58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59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60" name="직선 연결선 59"/>
          <p:cNvCxnSpPr/>
          <p:nvPr/>
        </p:nvCxnSpPr>
        <p:spPr>
          <a:xfrm flipV="1">
            <a:off x="5948375" y="4991552"/>
            <a:ext cx="39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rot="5400000" flipV="1">
            <a:off x="9240576" y="4503602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rot="5400000" flipV="1">
            <a:off x="8983402" y="4503603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rot="5400000" flipV="1">
            <a:off x="9069128" y="4503604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rot="5400000" flipV="1">
            <a:off x="5490438" y="4503604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5400000" flipV="1">
            <a:off x="5585689" y="4503605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5948375" y="4201247"/>
            <a:ext cx="39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5948375" y="4725122"/>
            <a:ext cx="39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153"/>
          <p:cNvSpPr>
            <a:spLocks noChangeArrowheads="1"/>
          </p:cNvSpPr>
          <p:nvPr/>
        </p:nvSpPr>
        <p:spPr bwMode="auto">
          <a:xfrm>
            <a:off x="5912235" y="504998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1" name="직사각형 153"/>
          <p:cNvSpPr>
            <a:spLocks noChangeArrowheads="1"/>
          </p:cNvSpPr>
          <p:nvPr/>
        </p:nvSpPr>
        <p:spPr bwMode="auto">
          <a:xfrm>
            <a:off x="9415461" y="504998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2" name="직사각형 153"/>
          <p:cNvSpPr>
            <a:spLocks noChangeArrowheads="1"/>
          </p:cNvSpPr>
          <p:nvPr/>
        </p:nvSpPr>
        <p:spPr bwMode="auto">
          <a:xfrm>
            <a:off x="9806000" y="390960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5" name="직사각형 153"/>
          <p:cNvSpPr>
            <a:spLocks noChangeArrowheads="1"/>
          </p:cNvSpPr>
          <p:nvPr/>
        </p:nvSpPr>
        <p:spPr bwMode="auto">
          <a:xfrm>
            <a:off x="9806000" y="4725122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6" name="직사각형 153"/>
          <p:cNvSpPr>
            <a:spLocks noChangeArrowheads="1"/>
          </p:cNvSpPr>
          <p:nvPr/>
        </p:nvSpPr>
        <p:spPr bwMode="auto">
          <a:xfrm>
            <a:off x="9806000" y="430524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6170165" y="4210262"/>
            <a:ext cx="3407238" cy="51486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8" name="직사각형 153"/>
          <p:cNvSpPr>
            <a:spLocks noChangeArrowheads="1"/>
          </p:cNvSpPr>
          <p:nvPr/>
        </p:nvSpPr>
        <p:spPr bwMode="auto">
          <a:xfrm>
            <a:off x="7605711" y="5049981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774px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51198" y="379839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39052"/>
              </p:ext>
            </p:extLst>
          </p:nvPr>
        </p:nvGraphicFramePr>
        <p:xfrm>
          <a:off x="5947351" y="5433808"/>
          <a:ext cx="5177641" cy="1768257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Input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774x110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6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Popup_input.9.png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9" name="Picture 3" descr="C:\Users\aeon-gd7\Desktop\popup_input.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038" y="6467475"/>
            <a:ext cx="2857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직선 연결선 82"/>
          <p:cNvCxnSpPr/>
          <p:nvPr/>
        </p:nvCxnSpPr>
        <p:spPr>
          <a:xfrm flipV="1">
            <a:off x="926022" y="4855687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153"/>
          <p:cNvSpPr>
            <a:spLocks noChangeArrowheads="1"/>
          </p:cNvSpPr>
          <p:nvPr/>
        </p:nvSpPr>
        <p:spPr bwMode="auto">
          <a:xfrm>
            <a:off x="4166795" y="572285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738px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9610725" y="-4700"/>
            <a:ext cx="2270125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카메라 촬영화면 팝업 </a:t>
            </a:r>
            <a:r>
              <a:rPr kumimoji="1" lang="en-US" altLang="ko-KR" sz="900" b="1" dirty="0" smtClean="0">
                <a:latin typeface="+mn-ea"/>
              </a:rPr>
              <a:t>3 </a:t>
            </a:r>
            <a:r>
              <a:rPr kumimoji="1" lang="ko-KR" altLang="en-US" sz="900" b="1" dirty="0" smtClean="0">
                <a:latin typeface="+mn-ea"/>
              </a:rPr>
              <a:t>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922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433917"/>
              </p:ext>
            </p:extLst>
          </p:nvPr>
        </p:nvGraphicFramePr>
        <p:xfrm>
          <a:off x="5947351" y="1271383"/>
          <a:ext cx="5177641" cy="1882557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Input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9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Diable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: #797979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Input : 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팝업 </a:t>
            </a:r>
            <a:r>
              <a:rPr lang="en-US" altLang="ko-KR" sz="2000" dirty="0" smtClean="0"/>
              <a:t>3</a:t>
            </a:r>
            <a:endParaRPr lang="ko-KR" altLang="en-US" sz="2000" dirty="0"/>
          </a:p>
        </p:txBody>
      </p:sp>
      <p:pic>
        <p:nvPicPr>
          <p:cNvPr id="38" name="Picture 2" descr="C:\Users\aeon-gd7\Desktop\카메라촬영화면_팝업_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t="34121" r="7817" b="52650"/>
          <a:stretch/>
        </p:blipFill>
        <p:spPr bwMode="auto">
          <a:xfrm>
            <a:off x="927313" y="1304786"/>
            <a:ext cx="3895726" cy="109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38"/>
          <p:cNvCxnSpPr/>
          <p:nvPr/>
        </p:nvCxnSpPr>
        <p:spPr>
          <a:xfrm flipV="1">
            <a:off x="936838" y="1299051"/>
            <a:ext cx="39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rot="5400000" flipV="1">
            <a:off x="334424" y="1906417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67"/>
          <p:cNvGrpSpPr>
            <a:grpSpLocks/>
          </p:cNvGrpSpPr>
          <p:nvPr/>
        </p:nvGrpSpPr>
        <p:grpSpPr bwMode="auto">
          <a:xfrm>
            <a:off x="516053" y="1097797"/>
            <a:ext cx="704473" cy="481106"/>
            <a:chOff x="377825" y="1392238"/>
            <a:chExt cx="587375" cy="398462"/>
          </a:xfrm>
        </p:grpSpPr>
        <p:sp>
          <p:nvSpPr>
            <p:cNvPr id="4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58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59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60" name="직선 연결선 59"/>
          <p:cNvCxnSpPr/>
          <p:nvPr/>
        </p:nvCxnSpPr>
        <p:spPr>
          <a:xfrm flipV="1">
            <a:off x="936838" y="2394368"/>
            <a:ext cx="39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rot="5400000" flipV="1">
            <a:off x="4229039" y="1906418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rot="5400000" flipV="1">
            <a:off x="3809925" y="1906420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rot="5400000" flipV="1">
            <a:off x="4057591" y="1906420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rot="5400000" flipV="1">
            <a:off x="478901" y="1906420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5400000" flipV="1">
            <a:off x="697977" y="1906422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936838" y="1765208"/>
            <a:ext cx="39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153"/>
          <p:cNvSpPr>
            <a:spLocks noChangeArrowheads="1"/>
          </p:cNvSpPr>
          <p:nvPr/>
        </p:nvSpPr>
        <p:spPr bwMode="auto">
          <a:xfrm>
            <a:off x="948323" y="245279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1" name="직사각형 153"/>
          <p:cNvSpPr>
            <a:spLocks noChangeArrowheads="1"/>
          </p:cNvSpPr>
          <p:nvPr/>
        </p:nvSpPr>
        <p:spPr bwMode="auto">
          <a:xfrm>
            <a:off x="4299131" y="245279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2" name="직사각형 153"/>
          <p:cNvSpPr>
            <a:spLocks noChangeArrowheads="1"/>
          </p:cNvSpPr>
          <p:nvPr/>
        </p:nvSpPr>
        <p:spPr bwMode="auto">
          <a:xfrm>
            <a:off x="4794463" y="131241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5" name="직사각형 153"/>
          <p:cNvSpPr>
            <a:spLocks noChangeArrowheads="1"/>
          </p:cNvSpPr>
          <p:nvPr/>
        </p:nvSpPr>
        <p:spPr bwMode="auto">
          <a:xfrm>
            <a:off x="4794463" y="2127938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6" name="직사각형 153"/>
          <p:cNvSpPr>
            <a:spLocks noChangeArrowheads="1"/>
          </p:cNvSpPr>
          <p:nvPr/>
        </p:nvSpPr>
        <p:spPr bwMode="auto">
          <a:xfrm>
            <a:off x="4794463" y="175568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5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1304925" y="1765208"/>
            <a:ext cx="3098999" cy="203981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8" name="직사각형 153"/>
          <p:cNvSpPr>
            <a:spLocks noChangeArrowheads="1"/>
          </p:cNvSpPr>
          <p:nvPr/>
        </p:nvSpPr>
        <p:spPr bwMode="auto">
          <a:xfrm>
            <a:off x="2565599" y="246232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774px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39661" y="120120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936838" y="1972272"/>
            <a:ext cx="39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405867" y="1740496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 bwMode="auto">
          <a:xfrm>
            <a:off x="867647" y="1880739"/>
            <a:ext cx="3996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직선 연결선 64"/>
          <p:cNvCxnSpPr/>
          <p:nvPr/>
        </p:nvCxnSpPr>
        <p:spPr bwMode="auto">
          <a:xfrm rot="5400000">
            <a:off x="2133872" y="1882278"/>
            <a:ext cx="144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직사각형 153"/>
          <p:cNvSpPr>
            <a:spLocks noChangeArrowheads="1"/>
          </p:cNvSpPr>
          <p:nvPr/>
        </p:nvSpPr>
        <p:spPr bwMode="auto">
          <a:xfrm>
            <a:off x="2577165" y="955578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9610725" y="-4700"/>
            <a:ext cx="2270125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카메라 촬영화면 팝업 </a:t>
            </a:r>
            <a:r>
              <a:rPr kumimoji="1" lang="en-US" altLang="ko-KR" sz="900" b="1" dirty="0" smtClean="0">
                <a:latin typeface="+mn-ea"/>
              </a:rPr>
              <a:t>3 </a:t>
            </a:r>
            <a:r>
              <a:rPr kumimoji="1" lang="ko-KR" altLang="en-US" sz="900" b="1" dirty="0" smtClean="0">
                <a:latin typeface="+mn-ea"/>
              </a:rPr>
              <a:t>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37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aeon-gd7\Desktop\촬영사진확인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47" y="1305945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309667"/>
              </p:ext>
            </p:extLst>
          </p:nvPr>
        </p:nvGraphicFramePr>
        <p:xfrm>
          <a:off x="5947351" y="1271383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Image Area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Photo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842x1498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촬영된 이미지 비율유지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(78%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축소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1135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842px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73" name="직선 연결선 72"/>
          <p:cNvCxnSpPr/>
          <p:nvPr/>
        </p:nvCxnSpPr>
        <p:spPr>
          <a:xfrm flipV="1">
            <a:off x="926022" y="6201948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66795" y="3541631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1498px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1287964" y="1740254"/>
            <a:ext cx="2557646" cy="4461693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촬영 사진확인화면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V="1">
            <a:off x="-1466035" y="4507620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131595" y="1847441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rot="5400000" flipV="1">
            <a:off x="1082085" y="4507621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926022" y="659247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926022" y="661152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153"/>
          <p:cNvSpPr>
            <a:spLocks noChangeArrowheads="1"/>
          </p:cNvSpPr>
          <p:nvPr/>
        </p:nvSpPr>
        <p:spPr bwMode="auto">
          <a:xfrm>
            <a:off x="4233470" y="6461907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1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99608"/>
              </p:ext>
            </p:extLst>
          </p:nvPr>
        </p:nvGraphicFramePr>
        <p:xfrm>
          <a:off x="5947351" y="3037143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line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Drawing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842x1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#000000 (50%)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788699" y="649220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8" name="직사각형 153"/>
          <p:cNvSpPr>
            <a:spLocks noChangeArrowheads="1"/>
          </p:cNvSpPr>
          <p:nvPr/>
        </p:nvSpPr>
        <p:spPr bwMode="auto">
          <a:xfrm>
            <a:off x="4233470" y="624455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29" name="직사각형 153"/>
          <p:cNvSpPr>
            <a:spLocks noChangeArrowheads="1"/>
          </p:cNvSpPr>
          <p:nvPr/>
        </p:nvSpPr>
        <p:spPr bwMode="auto">
          <a:xfrm>
            <a:off x="4233470" y="673267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0" name="직사각형 153"/>
          <p:cNvSpPr>
            <a:spLocks noChangeArrowheads="1"/>
          </p:cNvSpPr>
          <p:nvPr/>
        </p:nvSpPr>
        <p:spPr bwMode="auto">
          <a:xfrm>
            <a:off x="821710" y="712309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1" name="직사각형 153"/>
          <p:cNvSpPr>
            <a:spLocks noChangeArrowheads="1"/>
          </p:cNvSpPr>
          <p:nvPr/>
        </p:nvSpPr>
        <p:spPr bwMode="auto">
          <a:xfrm>
            <a:off x="3758025" y="712309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5944012" y="4874145"/>
            <a:ext cx="2618996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화면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BG Color #000000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9610725" y="-4700"/>
            <a:ext cx="2270125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리스트 높이 수치 수정</a:t>
            </a:r>
          </a:p>
        </p:txBody>
      </p:sp>
    </p:spTree>
    <p:extLst>
      <p:ext uri="{BB962C8B-B14F-4D97-AF65-F5344CB8AC3E}">
        <p14:creationId xmlns:p14="http://schemas.microsoft.com/office/powerpoint/2010/main" val="16114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C:\Users\aeon-gd7\Desktop\촬영사진확인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45"/>
          <a:stretch/>
        </p:blipFill>
        <p:spPr bwMode="auto">
          <a:xfrm>
            <a:off x="926022" y="3822551"/>
            <a:ext cx="3960000" cy="52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:\Users\aeon-gd7\Desktop\촬영사진확인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45"/>
          <a:stretch/>
        </p:blipFill>
        <p:spPr bwMode="auto">
          <a:xfrm>
            <a:off x="926022" y="1310708"/>
            <a:ext cx="3960000" cy="52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C:\Users\aeon-gd7\Desktop\촬영사진확인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45"/>
          <a:stretch/>
        </p:blipFill>
        <p:spPr bwMode="auto">
          <a:xfrm>
            <a:off x="926022" y="2512019"/>
            <a:ext cx="3960000" cy="52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32867"/>
              </p:ext>
            </p:extLst>
          </p:nvPr>
        </p:nvGraphicFramePr>
        <p:xfrm>
          <a:off x="5947351" y="1264378"/>
          <a:ext cx="5177641" cy="1756212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Title Bar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1080x144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5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title_bg.9.png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적용되는 화면 공통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603129" y="1639470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598069" y="1835504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 flipV="1">
            <a:off x="4543274" y="1639471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873525" y="144291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촬영 사진확인화면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835504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166228" y="114896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342361"/>
              </p:ext>
            </p:extLst>
          </p:nvPr>
        </p:nvGraphicFramePr>
        <p:xfrm>
          <a:off x="5947351" y="3250721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Title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1" name="직선 연결선 30"/>
          <p:cNvCxnSpPr/>
          <p:nvPr/>
        </p:nvCxnSpPr>
        <p:spPr>
          <a:xfrm flipV="1">
            <a:off x="945068" y="2503415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5400000" flipV="1">
            <a:off x="603129" y="2840781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153"/>
          <p:cNvSpPr>
            <a:spLocks noChangeArrowheads="1"/>
          </p:cNvSpPr>
          <p:nvPr/>
        </p:nvSpPr>
        <p:spPr bwMode="auto">
          <a:xfrm>
            <a:off x="793144" y="3132065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5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 flipV="1">
            <a:off x="4543274" y="2840782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67"/>
          <p:cNvGrpSpPr>
            <a:grpSpLocks/>
          </p:cNvGrpSpPr>
          <p:nvPr/>
        </p:nvGrpSpPr>
        <p:grpSpPr bwMode="auto">
          <a:xfrm>
            <a:off x="524283" y="2302161"/>
            <a:ext cx="704473" cy="481106"/>
            <a:chOff x="377825" y="1392238"/>
            <a:chExt cx="587375" cy="398462"/>
          </a:xfrm>
        </p:grpSpPr>
        <p:sp>
          <p:nvSpPr>
            <p:cNvPr id="40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45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46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49" name="직사각형 153"/>
          <p:cNvSpPr>
            <a:spLocks noChangeArrowheads="1"/>
          </p:cNvSpPr>
          <p:nvPr/>
        </p:nvSpPr>
        <p:spPr bwMode="auto">
          <a:xfrm>
            <a:off x="4873525" y="264422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101436" y="2644226"/>
            <a:ext cx="1422689" cy="261132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945068" y="3036815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166228" y="2350273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rot="5400000" flipV="1">
            <a:off x="777436" y="2840782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945068" y="2644225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945068" y="2903696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V="1">
            <a:off x="945068" y="3824257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 flipV="1">
            <a:off x="603129" y="4161623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153"/>
          <p:cNvSpPr>
            <a:spLocks noChangeArrowheads="1"/>
          </p:cNvSpPr>
          <p:nvPr/>
        </p:nvSpPr>
        <p:spPr bwMode="auto">
          <a:xfrm>
            <a:off x="3019626" y="440528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168px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 rot="5400000" flipV="1">
            <a:off x="4543274" y="4161624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67"/>
          <p:cNvGrpSpPr>
            <a:grpSpLocks/>
          </p:cNvGrpSpPr>
          <p:nvPr/>
        </p:nvGrpSpPr>
        <p:grpSpPr bwMode="auto">
          <a:xfrm>
            <a:off x="524283" y="3623003"/>
            <a:ext cx="704473" cy="481106"/>
            <a:chOff x="377825" y="1392238"/>
            <a:chExt cx="587375" cy="398462"/>
          </a:xfrm>
        </p:grpSpPr>
        <p:sp>
          <p:nvSpPr>
            <p:cNvPr id="84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85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86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87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88" name="직사각형 87"/>
          <p:cNvSpPr/>
          <p:nvPr/>
        </p:nvSpPr>
        <p:spPr bwMode="auto">
          <a:xfrm>
            <a:off x="2985583" y="3911473"/>
            <a:ext cx="32400" cy="37413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 flipV="1">
            <a:off x="945068" y="4348132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166228" y="3671115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5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 rot="5400000" flipV="1">
            <a:off x="2656119" y="4161624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5400000" flipV="1">
            <a:off x="2694221" y="4161625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rot="5400000" flipV="1">
            <a:off x="3284770" y="4161625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rot="5400000" flipV="1">
            <a:off x="3322872" y="4161626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rot="5400000" flipV="1">
            <a:off x="3903896" y="4161626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rot="5400000" flipV="1">
            <a:off x="3941998" y="4161627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 bwMode="auto">
          <a:xfrm>
            <a:off x="3614473" y="3911473"/>
            <a:ext cx="32400" cy="37413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4233598" y="3911473"/>
            <a:ext cx="32400" cy="37413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1" name="직사각형 153"/>
          <p:cNvSpPr>
            <a:spLocks noChangeArrowheads="1"/>
          </p:cNvSpPr>
          <p:nvPr/>
        </p:nvSpPr>
        <p:spPr bwMode="auto">
          <a:xfrm>
            <a:off x="3648078" y="440528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168px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2" name="직사각형 153"/>
          <p:cNvSpPr>
            <a:spLocks noChangeArrowheads="1"/>
          </p:cNvSpPr>
          <p:nvPr/>
        </p:nvSpPr>
        <p:spPr bwMode="auto">
          <a:xfrm>
            <a:off x="4278373" y="440528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168px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3" name="직사각형 153"/>
          <p:cNvSpPr>
            <a:spLocks noChangeArrowheads="1"/>
          </p:cNvSpPr>
          <p:nvPr/>
        </p:nvSpPr>
        <p:spPr bwMode="auto">
          <a:xfrm>
            <a:off x="2755248" y="4405282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4" name="직사각형 153"/>
          <p:cNvSpPr>
            <a:spLocks noChangeArrowheads="1"/>
          </p:cNvSpPr>
          <p:nvPr/>
        </p:nvSpPr>
        <p:spPr bwMode="auto">
          <a:xfrm>
            <a:off x="3415067" y="4405282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5" name="직사각형 153"/>
          <p:cNvSpPr>
            <a:spLocks noChangeArrowheads="1"/>
          </p:cNvSpPr>
          <p:nvPr/>
        </p:nvSpPr>
        <p:spPr bwMode="auto">
          <a:xfrm>
            <a:off x="4027517" y="4405282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 flipV="1">
            <a:off x="945068" y="3903265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945068" y="4272014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53"/>
          <p:cNvSpPr>
            <a:spLocks noChangeArrowheads="1"/>
          </p:cNvSpPr>
          <p:nvPr/>
        </p:nvSpPr>
        <p:spPr bwMode="auto">
          <a:xfrm>
            <a:off x="4867485" y="3954384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190674"/>
              </p:ext>
            </p:extLst>
          </p:nvPr>
        </p:nvGraphicFramePr>
        <p:xfrm>
          <a:off x="5947351" y="4969787"/>
          <a:ext cx="5177641" cy="157505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Divide Line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3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2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3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3x108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8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title_divideline.9.png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2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5" name="직사각형 153"/>
          <p:cNvSpPr>
            <a:spLocks noChangeArrowheads="1"/>
          </p:cNvSpPr>
          <p:nvPr/>
        </p:nvSpPr>
        <p:spPr bwMode="auto">
          <a:xfrm>
            <a:off x="4867485" y="419240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6" name="직사각형 153"/>
          <p:cNvSpPr>
            <a:spLocks noChangeArrowheads="1"/>
          </p:cNvSpPr>
          <p:nvPr/>
        </p:nvSpPr>
        <p:spPr bwMode="auto">
          <a:xfrm>
            <a:off x="4867485" y="373615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1032" name="Picture 8" descr="C:\Users\aeon-gd7\Desktop\title_bg.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700" y="2289476"/>
            <a:ext cx="1905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eon-gd7\Desktop\title_divideline.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950" y="6004556"/>
            <a:ext cx="128587" cy="20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/>
          <p:cNvSpPr/>
          <p:nvPr/>
        </p:nvSpPr>
        <p:spPr bwMode="auto">
          <a:xfrm>
            <a:off x="945067" y="1303977"/>
            <a:ext cx="3922207" cy="520034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6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C:\Users\aeon-gd7\Desktop\촬영사진확인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45"/>
          <a:stretch/>
        </p:blipFill>
        <p:spPr bwMode="auto">
          <a:xfrm>
            <a:off x="926022" y="1303945"/>
            <a:ext cx="3960000" cy="52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eon-gd7\Desktop\촬영사진확인_01_pres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8" r="13601" b="92850"/>
          <a:stretch/>
        </p:blipFill>
        <p:spPr bwMode="auto">
          <a:xfrm>
            <a:off x="932491" y="4269458"/>
            <a:ext cx="1520492" cy="97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촬영 사진확인화면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945068" y="1304866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rot="5400000" flipV="1">
            <a:off x="603129" y="1642232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153"/>
          <p:cNvSpPr>
            <a:spLocks noChangeArrowheads="1"/>
          </p:cNvSpPr>
          <p:nvPr/>
        </p:nvSpPr>
        <p:spPr bwMode="auto">
          <a:xfrm>
            <a:off x="3067019" y="183826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 rot="5400000" flipV="1">
            <a:off x="4543274" y="1642233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7"/>
          <p:cNvGrpSpPr>
            <a:grpSpLocks/>
          </p:cNvGrpSpPr>
          <p:nvPr/>
        </p:nvGrpSpPr>
        <p:grpSpPr bwMode="auto">
          <a:xfrm>
            <a:off x="524283" y="1103612"/>
            <a:ext cx="704473" cy="481106"/>
            <a:chOff x="377825" y="1392238"/>
            <a:chExt cx="587375" cy="398462"/>
          </a:xfrm>
        </p:grpSpPr>
        <p:sp>
          <p:nvSpPr>
            <p:cNvPr id="66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7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8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69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70" name="직사각형 69"/>
          <p:cNvSpPr/>
          <p:nvPr/>
        </p:nvSpPr>
        <p:spPr bwMode="auto">
          <a:xfrm>
            <a:off x="3105151" y="1392081"/>
            <a:ext cx="419100" cy="37413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945068" y="1828741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166228" y="1151724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6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3714751" y="1392081"/>
            <a:ext cx="419100" cy="37413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343401" y="1392081"/>
            <a:ext cx="419100" cy="37413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843207"/>
              </p:ext>
            </p:extLst>
          </p:nvPr>
        </p:nvGraphicFramePr>
        <p:xfrm>
          <a:off x="5947351" y="1267140"/>
          <a:ext cx="5177641" cy="18931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6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Title Bar Icon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Center/Right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94x94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91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title_icon_save.png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title_icon_share.png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title_icon_delete.png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3" name="직선 연결선 102"/>
          <p:cNvCxnSpPr/>
          <p:nvPr/>
        </p:nvCxnSpPr>
        <p:spPr>
          <a:xfrm flipV="1">
            <a:off x="945068" y="1397461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945068" y="1756685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rot="5400000" flipV="1">
            <a:off x="2783249" y="1642233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rot="5400000" flipV="1">
            <a:off x="3192827" y="1642234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 rot="5400000" flipV="1">
            <a:off x="3390751" y="1642235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rot="5400000" flipV="1">
            <a:off x="3809851" y="1642236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rot="5400000" flipV="1">
            <a:off x="4438502" y="1642238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53"/>
          <p:cNvSpPr>
            <a:spLocks noChangeArrowheads="1"/>
          </p:cNvSpPr>
          <p:nvPr/>
        </p:nvSpPr>
        <p:spPr bwMode="auto">
          <a:xfrm>
            <a:off x="3690088" y="183826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7" name="직사각형 153"/>
          <p:cNvSpPr>
            <a:spLocks noChangeArrowheads="1"/>
          </p:cNvSpPr>
          <p:nvPr/>
        </p:nvSpPr>
        <p:spPr bwMode="auto">
          <a:xfrm>
            <a:off x="4310433" y="183826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8" name="직사각형 153"/>
          <p:cNvSpPr>
            <a:spLocks noChangeArrowheads="1"/>
          </p:cNvSpPr>
          <p:nvPr/>
        </p:nvSpPr>
        <p:spPr bwMode="auto">
          <a:xfrm>
            <a:off x="4867485" y="144858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3" name="직사각형 153"/>
          <p:cNvSpPr>
            <a:spLocks noChangeArrowheads="1"/>
          </p:cNvSpPr>
          <p:nvPr/>
        </p:nvSpPr>
        <p:spPr bwMode="auto">
          <a:xfrm>
            <a:off x="4867485" y="166248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4" name="직사각형 153"/>
          <p:cNvSpPr>
            <a:spLocks noChangeArrowheads="1"/>
          </p:cNvSpPr>
          <p:nvPr/>
        </p:nvSpPr>
        <p:spPr bwMode="auto">
          <a:xfrm>
            <a:off x="4867485" y="122925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 rot="5400000" flipV="1">
            <a:off x="3942000" y="1642238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2" descr="C:\Users\aeon-gd7\Desktop\촬영사진확인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19" r="13298" b="92380"/>
          <a:stretch/>
        </p:blipFill>
        <p:spPr bwMode="auto">
          <a:xfrm>
            <a:off x="945073" y="2507333"/>
            <a:ext cx="1507910" cy="97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직사각형 134"/>
          <p:cNvSpPr/>
          <p:nvPr/>
        </p:nvSpPr>
        <p:spPr bwMode="auto">
          <a:xfrm>
            <a:off x="1431781" y="2697166"/>
            <a:ext cx="568470" cy="555105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rot="5400000" flipV="1">
            <a:off x="540409" y="3011052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rot="5400000" flipV="1">
            <a:off x="801781" y="3011053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rot="5400000" flipV="1">
            <a:off x="1373281" y="3011054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 rot="5400000" flipV="1">
            <a:off x="1630457" y="3011055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rot="5400000" flipV="1">
            <a:off x="1671589" y="3011056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 rot="5400000" flipV="1">
            <a:off x="494667" y="3011053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V="1">
            <a:off x="878394" y="2507333"/>
            <a:ext cx="18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53"/>
          <p:cNvSpPr>
            <a:spLocks noChangeArrowheads="1"/>
          </p:cNvSpPr>
          <p:nvPr/>
        </p:nvSpPr>
        <p:spPr bwMode="auto">
          <a:xfrm>
            <a:off x="1894483" y="360333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37px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46" name="직사각형 153"/>
          <p:cNvSpPr>
            <a:spLocks noChangeArrowheads="1"/>
          </p:cNvSpPr>
          <p:nvPr/>
        </p:nvSpPr>
        <p:spPr bwMode="auto">
          <a:xfrm>
            <a:off x="1062891" y="360333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37px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 bwMode="auto">
          <a:xfrm>
            <a:off x="876132" y="2974718"/>
            <a:ext cx="180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9" name="직사각형 153"/>
          <p:cNvSpPr>
            <a:spLocks noChangeArrowheads="1"/>
          </p:cNvSpPr>
          <p:nvPr/>
        </p:nvSpPr>
        <p:spPr bwMode="auto">
          <a:xfrm>
            <a:off x="2575898" y="2844152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 bwMode="auto">
          <a:xfrm rot="5400000">
            <a:off x="1086016" y="3035771"/>
            <a:ext cx="126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1" name="직사각형 153"/>
          <p:cNvSpPr>
            <a:spLocks noChangeArrowheads="1"/>
          </p:cNvSpPr>
          <p:nvPr/>
        </p:nvSpPr>
        <p:spPr bwMode="auto">
          <a:xfrm>
            <a:off x="1420259" y="3603335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1029" name="Picture 5" descr="C:\Users\aeon-gd7\Desktop\title_icon_sa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911" y="2408779"/>
            <a:ext cx="360000" cy="360000"/>
          </a:xfrm>
          <a:prstGeom prst="rect">
            <a:avLst/>
          </a:prstGeom>
          <a:solidFill>
            <a:srgbClr val="D9D9D9"/>
          </a:solidFill>
        </p:spPr>
      </p:pic>
      <p:pic>
        <p:nvPicPr>
          <p:cNvPr id="1030" name="Picture 6" descr="C:\Users\aeon-gd7\Desktop\title_icon_dele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74" y="2408779"/>
            <a:ext cx="360000" cy="360000"/>
          </a:xfrm>
          <a:prstGeom prst="rect">
            <a:avLst/>
          </a:prstGeom>
          <a:solidFill>
            <a:srgbClr val="D9D9D9"/>
          </a:solidFill>
        </p:spPr>
      </p:pic>
      <p:pic>
        <p:nvPicPr>
          <p:cNvPr id="1031" name="Picture 7" descr="C:\Users\aeon-gd7\Desktop\title_icon_shar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49" y="2408779"/>
            <a:ext cx="360000" cy="360000"/>
          </a:xfrm>
          <a:prstGeom prst="rect">
            <a:avLst/>
          </a:prstGeom>
          <a:solidFill>
            <a:srgbClr val="D9D9D9"/>
          </a:solidFill>
        </p:spPr>
      </p:pic>
      <p:cxnSp>
        <p:nvCxnSpPr>
          <p:cNvPr id="144" name="직선 연결선 143"/>
          <p:cNvCxnSpPr/>
          <p:nvPr/>
        </p:nvCxnSpPr>
        <p:spPr>
          <a:xfrm rot="5400000" flipV="1">
            <a:off x="1652539" y="4773181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rot="5400000" flipV="1">
            <a:off x="469553" y="4756227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 flipV="1">
            <a:off x="878394" y="4269458"/>
            <a:ext cx="18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>
            <a:spLocks noChangeArrowheads="1"/>
          </p:cNvSpPr>
          <p:nvPr/>
        </p:nvSpPr>
        <p:spPr bwMode="auto">
          <a:xfrm>
            <a:off x="1445071" y="531783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168px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166228" y="4081055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7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160" name="표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597796"/>
              </p:ext>
            </p:extLst>
          </p:nvPr>
        </p:nvGraphicFramePr>
        <p:xfrm>
          <a:off x="5947351" y="3462353"/>
          <a:ext cx="5177641" cy="188579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7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Press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168x144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91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title_icon_press.9.png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4" name="직선 연결선 163"/>
          <p:cNvCxnSpPr/>
          <p:nvPr/>
        </p:nvCxnSpPr>
        <p:spPr>
          <a:xfrm flipV="1">
            <a:off x="878394" y="5235730"/>
            <a:ext cx="18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/>
          <p:cNvSpPr>
            <a:spLocks noChangeArrowheads="1"/>
          </p:cNvSpPr>
          <p:nvPr/>
        </p:nvSpPr>
        <p:spPr bwMode="auto">
          <a:xfrm>
            <a:off x="2422980" y="460627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66" name="직선 연결선 165"/>
          <p:cNvCxnSpPr/>
          <p:nvPr/>
        </p:nvCxnSpPr>
        <p:spPr>
          <a:xfrm flipV="1">
            <a:off x="878394" y="3454555"/>
            <a:ext cx="18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aeon-gd7\Desktop\title_icon_press.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568" y="4695822"/>
            <a:ext cx="239211" cy="23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연결선 76"/>
          <p:cNvCxnSpPr/>
          <p:nvPr/>
        </p:nvCxnSpPr>
        <p:spPr>
          <a:xfrm rot="5400000" flipV="1">
            <a:off x="4027727" y="1642239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9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153"/>
          <p:cNvSpPr>
            <a:spLocks noChangeArrowheads="1"/>
          </p:cNvSpPr>
          <p:nvPr/>
        </p:nvSpPr>
        <p:spPr bwMode="auto">
          <a:xfrm>
            <a:off x="326573" y="1004462"/>
            <a:ext cx="11554280" cy="291909"/>
          </a:xfrm>
          <a:prstGeom prst="rect">
            <a:avLst/>
          </a:prstGeom>
          <a:noFill/>
          <a:ln>
            <a:noFill/>
          </a:ln>
        </p:spPr>
        <p:txBody>
          <a:bodyPr wrap="square" lIns="121446" tIns="60723" rIns="121446" bIns="60723">
            <a:spAutoFit/>
          </a:bodyPr>
          <a:lstStyle/>
          <a:p>
            <a:pPr>
              <a:defRPr/>
            </a:pPr>
            <a:r>
              <a:rPr lang="en-US" altLang="ko-KR" sz="1100" dirty="0">
                <a:latin typeface="+mn-ea"/>
              </a:rPr>
              <a:t>1. </a:t>
            </a:r>
            <a:r>
              <a:rPr lang="ko-KR" altLang="en-US" sz="1100" dirty="0">
                <a:latin typeface="+mn-ea"/>
              </a:rPr>
              <a:t>본 문서에 표기 된 사이즈의 단위는 모두 </a:t>
            </a:r>
            <a:r>
              <a:rPr lang="en-US" altLang="ko-KR" sz="1100" b="1" dirty="0" err="1">
                <a:solidFill>
                  <a:srgbClr val="FF0000"/>
                </a:solidFill>
                <a:latin typeface="+mn-ea"/>
              </a:rPr>
              <a:t>px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로 통일한다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50" name="직사각형 153"/>
          <p:cNvSpPr>
            <a:spLocks noChangeArrowheads="1"/>
          </p:cNvSpPr>
          <p:nvPr/>
        </p:nvSpPr>
        <p:spPr bwMode="auto">
          <a:xfrm>
            <a:off x="326573" y="1602493"/>
            <a:ext cx="11554280" cy="291909"/>
          </a:xfrm>
          <a:prstGeom prst="rect">
            <a:avLst/>
          </a:prstGeom>
          <a:noFill/>
          <a:ln>
            <a:noFill/>
          </a:ln>
        </p:spPr>
        <p:txBody>
          <a:bodyPr wrap="square" lIns="121446" tIns="60723" rIns="121446" bIns="60723">
            <a:spAutoFit/>
          </a:bodyPr>
          <a:lstStyle/>
          <a:p>
            <a:pPr>
              <a:defRPr/>
            </a:pPr>
            <a:r>
              <a:rPr lang="en-US" altLang="ko-KR" sz="1100" dirty="0">
                <a:latin typeface="+mn-ea"/>
              </a:rPr>
              <a:t>2. </a:t>
            </a:r>
            <a:r>
              <a:rPr lang="ko-KR" altLang="en-US" sz="1100" dirty="0">
                <a:latin typeface="+mn-ea"/>
              </a:rPr>
              <a:t>상단 </a:t>
            </a:r>
            <a:r>
              <a:rPr lang="ko-KR" altLang="en-US" sz="1100" dirty="0" err="1">
                <a:latin typeface="+mn-ea"/>
              </a:rPr>
              <a:t>죄측에</a:t>
            </a:r>
            <a:r>
              <a:rPr lang="ko-KR" altLang="en-US" sz="1100" dirty="0">
                <a:latin typeface="+mn-ea"/>
              </a:rPr>
              <a:t>            </a:t>
            </a:r>
            <a:r>
              <a:rPr lang="ko-KR" altLang="en-US" sz="1100" dirty="0" err="1">
                <a:latin typeface="+mn-ea"/>
              </a:rPr>
              <a:t>를</a:t>
            </a:r>
            <a:r>
              <a:rPr lang="ko-KR" altLang="en-US" sz="1100" dirty="0">
                <a:latin typeface="+mn-ea"/>
              </a:rPr>
              <a:t> 표기하여 사이즈 산출의 기준점을 구분한다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51" name="직사각형 153"/>
          <p:cNvSpPr>
            <a:spLocks noChangeArrowheads="1"/>
          </p:cNvSpPr>
          <p:nvPr/>
        </p:nvSpPr>
        <p:spPr bwMode="auto">
          <a:xfrm>
            <a:off x="326573" y="2179432"/>
            <a:ext cx="11554280" cy="291909"/>
          </a:xfrm>
          <a:prstGeom prst="rect">
            <a:avLst/>
          </a:prstGeom>
          <a:noFill/>
          <a:ln>
            <a:noFill/>
          </a:ln>
        </p:spPr>
        <p:txBody>
          <a:bodyPr wrap="square" lIns="121446" tIns="60723" rIns="121446" bIns="60723">
            <a:spAutoFit/>
          </a:bodyPr>
          <a:lstStyle/>
          <a:p>
            <a:pPr>
              <a:defRPr/>
            </a:pPr>
            <a:r>
              <a:rPr lang="en-US" altLang="ko-KR" sz="1100" dirty="0">
                <a:latin typeface="+mn-ea"/>
              </a:rPr>
              <a:t>3. </a:t>
            </a:r>
            <a:r>
              <a:rPr lang="ko-KR" altLang="en-US" sz="1100" dirty="0">
                <a:latin typeface="+mn-ea"/>
              </a:rPr>
              <a:t>컬러는 컬러코드</a:t>
            </a:r>
            <a:r>
              <a:rPr lang="en-US" altLang="ko-KR" sz="1100" dirty="0">
                <a:latin typeface="+mn-ea"/>
              </a:rPr>
              <a:t>(ex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#FFFFFF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로 표기한다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grpSp>
        <p:nvGrpSpPr>
          <p:cNvPr id="52" name="그룹 67"/>
          <p:cNvGrpSpPr>
            <a:grpSpLocks/>
          </p:cNvGrpSpPr>
          <p:nvPr/>
        </p:nvGrpSpPr>
        <p:grpSpPr bwMode="auto">
          <a:xfrm>
            <a:off x="1211926" y="1462570"/>
            <a:ext cx="704473" cy="481107"/>
            <a:chOff x="377825" y="1392238"/>
            <a:chExt cx="587375" cy="398462"/>
          </a:xfrm>
        </p:grpSpPr>
        <p:sp>
          <p:nvSpPr>
            <p:cNvPr id="53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1100"/>
            </a:p>
          </p:txBody>
        </p:sp>
        <p:sp>
          <p:nvSpPr>
            <p:cNvPr id="54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1100"/>
            </a:p>
          </p:txBody>
        </p:sp>
        <p:sp>
          <p:nvSpPr>
            <p:cNvPr id="55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99388" cy="140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10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1100"/>
            </a:p>
          </p:txBody>
        </p:sp>
        <p:sp>
          <p:nvSpPr>
            <p:cNvPr id="56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1100"/>
            </a:p>
          </p:txBody>
        </p:sp>
      </p:grp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326573" y="3015139"/>
            <a:ext cx="11554280" cy="291909"/>
          </a:xfrm>
          <a:prstGeom prst="rect">
            <a:avLst/>
          </a:prstGeom>
          <a:noFill/>
          <a:ln>
            <a:noFill/>
          </a:ln>
        </p:spPr>
        <p:txBody>
          <a:bodyPr wrap="square" lIns="121446" tIns="60723" rIns="121446" bIns="60723">
            <a:spAutoFit/>
          </a:bodyPr>
          <a:lstStyle/>
          <a:p>
            <a:pPr>
              <a:defRPr/>
            </a:pPr>
            <a:r>
              <a:rPr lang="en-US" altLang="ko-KR" sz="1100" dirty="0">
                <a:latin typeface="+mn-ea"/>
              </a:rPr>
              <a:t>4. </a:t>
            </a:r>
            <a:r>
              <a:rPr lang="ko-KR" altLang="en-US" sz="1100" dirty="0">
                <a:latin typeface="+mn-ea"/>
              </a:rPr>
              <a:t>이미지와 텍스트 </a:t>
            </a:r>
            <a:r>
              <a:rPr lang="en-US" altLang="ko-KR" sz="1100" dirty="0">
                <a:latin typeface="+mn-ea"/>
              </a:rPr>
              <a:t>Contents </a:t>
            </a:r>
            <a:r>
              <a:rPr lang="ko-KR" altLang="en-US" sz="1100" dirty="0">
                <a:latin typeface="+mn-ea"/>
              </a:rPr>
              <a:t>영역구분은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이미지는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RED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계열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/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텍스트는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GREEN </a:t>
            </a:r>
            <a:r>
              <a:rPr lang="ko-KR" altLang="en-US" sz="1100" dirty="0">
                <a:latin typeface="+mn-ea"/>
              </a:rPr>
              <a:t>계열로 표기한다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58" name="직사각형 153"/>
          <p:cNvSpPr>
            <a:spLocks noChangeArrowheads="1"/>
          </p:cNvSpPr>
          <p:nvPr/>
        </p:nvSpPr>
        <p:spPr bwMode="auto">
          <a:xfrm>
            <a:off x="541723" y="2480364"/>
            <a:ext cx="11339130" cy="291909"/>
          </a:xfrm>
          <a:prstGeom prst="rect">
            <a:avLst/>
          </a:prstGeom>
          <a:noFill/>
          <a:ln>
            <a:noFill/>
          </a:ln>
        </p:spPr>
        <p:txBody>
          <a:bodyPr wrap="square" lIns="121446" tIns="60723" rIns="121446" bIns="60723">
            <a:spAutoFit/>
          </a:bodyPr>
          <a:lstStyle/>
          <a:p>
            <a:pPr>
              <a:defRPr/>
            </a:pPr>
            <a:r>
              <a:rPr lang="en-US" altLang="ko-KR" sz="1100" dirty="0">
                <a:latin typeface="+mn-ea"/>
              </a:rPr>
              <a:t>Alpha </a:t>
            </a:r>
            <a:r>
              <a:rPr lang="ko-KR" altLang="en-US" sz="1100" dirty="0">
                <a:latin typeface="+mn-ea"/>
              </a:rPr>
              <a:t>값이 있는 경우만 </a:t>
            </a:r>
            <a:r>
              <a:rPr lang="en-US" altLang="ko-KR" sz="1100" dirty="0">
                <a:latin typeface="+mn-ea"/>
              </a:rPr>
              <a:t>Percent</a:t>
            </a:r>
            <a:r>
              <a:rPr lang="ko-KR" altLang="en-US" sz="1100" dirty="0">
                <a:latin typeface="+mn-ea"/>
              </a:rPr>
              <a:t>로</a:t>
            </a:r>
            <a:r>
              <a:rPr lang="en-US" altLang="ko-KR" sz="1100" dirty="0">
                <a:latin typeface="+mn-ea"/>
              </a:rPr>
              <a:t>(50%) </a:t>
            </a:r>
            <a:r>
              <a:rPr lang="ko-KR" altLang="en-US" sz="1100" dirty="0">
                <a:latin typeface="+mn-ea"/>
              </a:rPr>
              <a:t>표기</a:t>
            </a:r>
            <a:endParaRPr lang="en-US" altLang="ko-KR" sz="1100" dirty="0">
              <a:latin typeface="+mn-ea"/>
            </a:endParaRPr>
          </a:p>
        </p:txBody>
      </p:sp>
      <p:sp>
        <p:nvSpPr>
          <p:cNvPr id="59" name="직사각형 153"/>
          <p:cNvSpPr>
            <a:spLocks noChangeArrowheads="1"/>
          </p:cNvSpPr>
          <p:nvPr/>
        </p:nvSpPr>
        <p:spPr bwMode="auto">
          <a:xfrm>
            <a:off x="326572" y="4952989"/>
            <a:ext cx="11554279" cy="291909"/>
          </a:xfrm>
          <a:prstGeom prst="rect">
            <a:avLst/>
          </a:prstGeom>
          <a:noFill/>
          <a:ln>
            <a:noFill/>
          </a:ln>
        </p:spPr>
        <p:txBody>
          <a:bodyPr wrap="square" lIns="121446" tIns="60723" rIns="121446" bIns="60723">
            <a:spAutoFit/>
          </a:bodyPr>
          <a:lstStyle/>
          <a:p>
            <a:pPr>
              <a:defRPr/>
            </a:pPr>
            <a:r>
              <a:rPr lang="en-US" altLang="ko-KR" sz="1100" dirty="0">
                <a:latin typeface="+mn-ea"/>
              </a:rPr>
              <a:t>5. </a:t>
            </a:r>
          </a:p>
        </p:txBody>
      </p:sp>
      <p:sp>
        <p:nvSpPr>
          <p:cNvPr id="62" name="직사각형 153"/>
          <p:cNvSpPr>
            <a:spLocks noChangeArrowheads="1"/>
          </p:cNvSpPr>
          <p:nvPr/>
        </p:nvSpPr>
        <p:spPr bwMode="auto">
          <a:xfrm>
            <a:off x="518875" y="4939565"/>
            <a:ext cx="11361976" cy="291909"/>
          </a:xfrm>
          <a:prstGeom prst="rect">
            <a:avLst/>
          </a:prstGeom>
          <a:noFill/>
          <a:ln>
            <a:noFill/>
          </a:ln>
        </p:spPr>
        <p:txBody>
          <a:bodyPr wrap="square" lIns="121446" tIns="60723" rIns="121446" bIns="60723">
            <a:spAutoFit/>
          </a:bodyPr>
          <a:lstStyle/>
          <a:p>
            <a:pPr>
              <a:defRPr/>
            </a:pPr>
            <a:r>
              <a:rPr lang="ko-KR" altLang="en-US" sz="1100" dirty="0">
                <a:latin typeface="+mn-ea"/>
              </a:rPr>
              <a:t>별도 표기 하지 않는 </a:t>
            </a:r>
            <a:r>
              <a:rPr lang="en-US" altLang="ko-KR" sz="1100" dirty="0">
                <a:latin typeface="+mn-ea"/>
              </a:rPr>
              <a:t>Font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 smtClean="0">
                <a:latin typeface="+mn-ea"/>
              </a:rPr>
              <a:t>System </a:t>
            </a:r>
            <a:r>
              <a:rPr lang="ko-KR" altLang="en-US" sz="1100" dirty="0">
                <a:latin typeface="+mn-ea"/>
              </a:rPr>
              <a:t>폰트를 사용한다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804091"/>
              </p:ext>
            </p:extLst>
          </p:nvPr>
        </p:nvGraphicFramePr>
        <p:xfrm>
          <a:off x="1312835" y="3795261"/>
          <a:ext cx="6475445" cy="331600"/>
        </p:xfrm>
        <a:graphic>
          <a:graphicData uri="http://schemas.openxmlformats.org/drawingml/2006/table">
            <a:tbl>
              <a:tblPr/>
              <a:tblGrid>
                <a:gridCol w="1170950"/>
                <a:gridCol w="5304495"/>
              </a:tblGrid>
              <a:tr h="331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397" marB="433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Shortcut Icons Touch BG 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397" marB="433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65574"/>
              </p:ext>
            </p:extLst>
          </p:nvPr>
        </p:nvGraphicFramePr>
        <p:xfrm>
          <a:off x="1307126" y="4249532"/>
          <a:ext cx="6475444" cy="331600"/>
        </p:xfrm>
        <a:graphic>
          <a:graphicData uri="http://schemas.openxmlformats.org/drawingml/2006/table">
            <a:tbl>
              <a:tblPr/>
              <a:tblGrid>
                <a:gridCol w="1170949"/>
                <a:gridCol w="5304495"/>
              </a:tblGrid>
              <a:tr h="331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</a:t>
                      </a:r>
                    </a:p>
                  </a:txBody>
                  <a:tcPr marL="86341" marR="86341" marT="43397" marB="433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Shortcut Icons Label 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397" marB="433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66"/>
                    </a:solidFill>
                  </a:tcPr>
                </a:tc>
              </a:tr>
            </a:tbl>
          </a:graphicData>
        </a:graphic>
      </p:graphicFrame>
      <p:sp>
        <p:nvSpPr>
          <p:cNvPr id="67" name="직사각형 153"/>
          <p:cNvSpPr>
            <a:spLocks noChangeArrowheads="1"/>
          </p:cNvSpPr>
          <p:nvPr/>
        </p:nvSpPr>
        <p:spPr bwMode="auto">
          <a:xfrm>
            <a:off x="541725" y="3385074"/>
            <a:ext cx="11339128" cy="291909"/>
          </a:xfrm>
          <a:prstGeom prst="rect">
            <a:avLst/>
          </a:prstGeom>
          <a:noFill/>
          <a:ln>
            <a:noFill/>
          </a:ln>
        </p:spPr>
        <p:txBody>
          <a:bodyPr wrap="square" lIns="121446" tIns="60723" rIns="121446" bIns="60723">
            <a:spAutoFit/>
          </a:bodyPr>
          <a:lstStyle/>
          <a:p>
            <a:pPr>
              <a:defRPr/>
            </a:pPr>
            <a:r>
              <a:rPr lang="ko-KR" altLang="en-US" sz="1100" dirty="0">
                <a:latin typeface="+mn-ea"/>
              </a:rPr>
              <a:t>상세정보는 다음과 같이 구분한다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68" name="직사각형 153"/>
          <p:cNvSpPr>
            <a:spLocks noChangeArrowheads="1"/>
          </p:cNvSpPr>
          <p:nvPr/>
        </p:nvSpPr>
        <p:spPr bwMode="auto">
          <a:xfrm>
            <a:off x="541724" y="3808683"/>
            <a:ext cx="1426082" cy="291909"/>
          </a:xfrm>
          <a:prstGeom prst="rect">
            <a:avLst/>
          </a:prstGeom>
          <a:noFill/>
          <a:ln>
            <a:noFill/>
          </a:ln>
        </p:spPr>
        <p:txBody>
          <a:bodyPr lIns="121446" tIns="60723" rIns="121446" bIns="60723">
            <a:spAutoFit/>
          </a:bodyPr>
          <a:lstStyle/>
          <a:p>
            <a:pPr>
              <a:defRPr/>
            </a:pPr>
            <a:r>
              <a:rPr lang="ko-KR" altLang="en-US" sz="1100" b="1" dirty="0">
                <a:latin typeface="+mn-ea"/>
              </a:rPr>
              <a:t>이미지 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69" name="직사각형 153"/>
          <p:cNvSpPr>
            <a:spLocks noChangeArrowheads="1"/>
          </p:cNvSpPr>
          <p:nvPr/>
        </p:nvSpPr>
        <p:spPr bwMode="auto">
          <a:xfrm>
            <a:off x="541724" y="4262951"/>
            <a:ext cx="1426082" cy="291909"/>
          </a:xfrm>
          <a:prstGeom prst="rect">
            <a:avLst/>
          </a:prstGeom>
          <a:noFill/>
          <a:ln>
            <a:noFill/>
          </a:ln>
        </p:spPr>
        <p:txBody>
          <a:bodyPr lIns="121446" tIns="60723" rIns="121446" bIns="60723">
            <a:spAutoFit/>
          </a:bodyPr>
          <a:lstStyle/>
          <a:p>
            <a:pPr>
              <a:defRPr/>
            </a:pPr>
            <a:r>
              <a:rPr lang="ko-KR" altLang="en-US" sz="1100" b="1" dirty="0">
                <a:latin typeface="+mn-ea"/>
              </a:rPr>
              <a:t>텍스트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70" name="직사각형 153"/>
          <p:cNvSpPr>
            <a:spLocks noChangeArrowheads="1"/>
          </p:cNvSpPr>
          <p:nvPr/>
        </p:nvSpPr>
        <p:spPr bwMode="auto">
          <a:xfrm>
            <a:off x="326572" y="5815530"/>
            <a:ext cx="11554279" cy="291909"/>
          </a:xfrm>
          <a:prstGeom prst="rect">
            <a:avLst/>
          </a:prstGeom>
          <a:noFill/>
          <a:ln>
            <a:noFill/>
          </a:ln>
        </p:spPr>
        <p:txBody>
          <a:bodyPr wrap="square" lIns="121446" tIns="60723" rIns="121446" bIns="60723">
            <a:spAutoFit/>
          </a:bodyPr>
          <a:lstStyle/>
          <a:p>
            <a:pPr>
              <a:defRPr/>
            </a:pPr>
            <a:r>
              <a:rPr lang="en-US" altLang="ko-KR" sz="1100" dirty="0">
                <a:latin typeface="+mn-ea"/>
              </a:rPr>
              <a:t>6. </a:t>
            </a:r>
            <a:r>
              <a:rPr lang="ko-KR" altLang="ko-KR" sz="1100" dirty="0">
                <a:latin typeface="+mn-ea"/>
              </a:rPr>
              <a:t>모든 텍스트 및 이미지의</a:t>
            </a:r>
            <a:r>
              <a:rPr lang="en-US" altLang="ko-KR" sz="1100" dirty="0">
                <a:latin typeface="+mn-ea"/>
              </a:rPr>
              <a:t> Opacity </a:t>
            </a:r>
            <a:r>
              <a:rPr lang="ko-KR" altLang="ko-KR" sz="1100" dirty="0">
                <a:latin typeface="+mn-ea"/>
              </a:rPr>
              <a:t>값은 특정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ko-KR" sz="1100" dirty="0">
                <a:latin typeface="+mn-ea"/>
              </a:rPr>
              <a:t>값을 지정하여 표기하지 않은 경우</a:t>
            </a:r>
            <a:r>
              <a:rPr lang="en-US" altLang="ko-KR" sz="1100" dirty="0">
                <a:latin typeface="+mn-ea"/>
              </a:rPr>
              <a:t> 100%(</a:t>
            </a:r>
            <a:r>
              <a:rPr lang="ko-KR" altLang="ko-KR" sz="1100" dirty="0">
                <a:latin typeface="+mn-ea"/>
              </a:rPr>
              <a:t>불투명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ko-KR" sz="1100" dirty="0">
                <a:latin typeface="+mn-ea"/>
              </a:rPr>
              <a:t>으로 정의한다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26572" y="85725"/>
            <a:ext cx="10169525" cy="522288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900" b="1">
                <a:solidFill>
                  <a:srgbClr val="808080"/>
                </a:solidFill>
                <a:latin typeface="+mj-ea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549829" algn="ctr" rtl="0" fontAlgn="base" latinLnBrk="1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099657" algn="ctr" rtl="0" fontAlgn="base" latinLnBrk="1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49486" algn="ctr" rtl="0" fontAlgn="base" latinLnBrk="1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199315" algn="ctr" rtl="0" fontAlgn="base" latinLnBrk="1">
              <a:spcBef>
                <a:spcPct val="0"/>
              </a:spcBef>
              <a:spcAft>
                <a:spcPct val="0"/>
              </a:spcAft>
              <a:defRPr kumimoji="1" sz="53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defTabSz="914400"/>
            <a:r>
              <a:rPr lang="en-US" altLang="ko-KR" sz="2000" kern="0" dirty="0" smtClean="0"/>
              <a:t>Description Rule</a:t>
            </a:r>
            <a:endParaRPr lang="ko-KR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6813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eon-gd7\Desktop\촬영사진확인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64"/>
          <a:stretch/>
        </p:blipFill>
        <p:spPr bwMode="auto">
          <a:xfrm>
            <a:off x="927906" y="1308176"/>
            <a:ext cx="3917046" cy="10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99300"/>
              </p:ext>
            </p:extLst>
          </p:nvPr>
        </p:nvGraphicFramePr>
        <p:xfrm>
          <a:off x="5947351" y="1271383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Left/Center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41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#787979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#106896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362475" y="1862134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 flipV="1">
            <a:off x="3787622" y="1862134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4" name="직사각형 3"/>
          <p:cNvSpPr/>
          <p:nvPr/>
        </p:nvSpPr>
        <p:spPr bwMode="auto">
          <a:xfrm>
            <a:off x="1370222" y="1457373"/>
            <a:ext cx="2975800" cy="226243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촬영 사진확인화면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68829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V="1">
            <a:off x="723311" y="1862134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209572" y="1170099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058286"/>
              </p:ext>
            </p:extLst>
          </p:nvPr>
        </p:nvGraphicFramePr>
        <p:xfrm>
          <a:off x="5947351" y="3103818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Left/Center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#FFFFFF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 #106896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 bwMode="auto">
          <a:xfrm>
            <a:off x="1370222" y="1932634"/>
            <a:ext cx="2975800" cy="226243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945068" y="1803791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945068" y="2362199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153"/>
          <p:cNvSpPr>
            <a:spLocks noChangeArrowheads="1"/>
          </p:cNvSpPr>
          <p:nvPr/>
        </p:nvSpPr>
        <p:spPr bwMode="auto">
          <a:xfrm>
            <a:off x="833621" y="2385944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 flipV="1">
            <a:off x="812222" y="1862135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153"/>
          <p:cNvSpPr>
            <a:spLocks noChangeArrowheads="1"/>
          </p:cNvSpPr>
          <p:nvPr/>
        </p:nvSpPr>
        <p:spPr bwMode="auto">
          <a:xfrm>
            <a:off x="1180657" y="2385944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09572" y="182043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45" name="Picture 2" descr="C:\Users\aeon-gd7\Desktop\촬영사진확인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64"/>
          <a:stretch/>
        </p:blipFill>
        <p:spPr bwMode="auto">
          <a:xfrm>
            <a:off x="927906" y="3079826"/>
            <a:ext cx="3917046" cy="10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연결선 45"/>
          <p:cNvCxnSpPr/>
          <p:nvPr/>
        </p:nvCxnSpPr>
        <p:spPr>
          <a:xfrm flipV="1">
            <a:off x="945068" y="3073754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rot="5400000" flipV="1">
            <a:off x="362475" y="3633784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5400000" flipV="1">
            <a:off x="3787622" y="3633784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67"/>
          <p:cNvGrpSpPr>
            <a:grpSpLocks/>
          </p:cNvGrpSpPr>
          <p:nvPr/>
        </p:nvGrpSpPr>
        <p:grpSpPr bwMode="auto">
          <a:xfrm>
            <a:off x="524283" y="2872500"/>
            <a:ext cx="704473" cy="481106"/>
            <a:chOff x="377825" y="1392238"/>
            <a:chExt cx="587375" cy="398462"/>
          </a:xfrm>
        </p:grpSpPr>
        <p:sp>
          <p:nvSpPr>
            <p:cNvPr id="51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54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55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56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60" name="직선 연결선 59"/>
          <p:cNvCxnSpPr/>
          <p:nvPr/>
        </p:nvCxnSpPr>
        <p:spPr>
          <a:xfrm flipV="1">
            <a:off x="945068" y="3540479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rot="5400000" flipV="1">
            <a:off x="723311" y="3633784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 bwMode="auto">
          <a:xfrm>
            <a:off x="2419350" y="3715309"/>
            <a:ext cx="171450" cy="215218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 flipV="1">
            <a:off x="945068" y="3575441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945068" y="4133849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153"/>
          <p:cNvSpPr>
            <a:spLocks noChangeArrowheads="1"/>
          </p:cNvSpPr>
          <p:nvPr/>
        </p:nvSpPr>
        <p:spPr bwMode="auto">
          <a:xfrm>
            <a:off x="833621" y="4157594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7" name="직선 연결선 66"/>
          <p:cNvCxnSpPr/>
          <p:nvPr/>
        </p:nvCxnSpPr>
        <p:spPr>
          <a:xfrm rot="5400000" flipV="1">
            <a:off x="812222" y="3633785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153"/>
          <p:cNvSpPr>
            <a:spLocks noChangeArrowheads="1"/>
          </p:cNvSpPr>
          <p:nvPr/>
        </p:nvSpPr>
        <p:spPr bwMode="auto">
          <a:xfrm>
            <a:off x="1180657" y="4157594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054042"/>
              </p:ext>
            </p:extLst>
          </p:nvPr>
        </p:nvGraphicFramePr>
        <p:xfrm>
          <a:off x="5947351" y="4967303"/>
          <a:ext cx="5177641" cy="2006162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More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Right/Center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36x45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95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list_more_nor.png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list_more_press.png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1" name="직선 연결선 70"/>
          <p:cNvCxnSpPr/>
          <p:nvPr/>
        </p:nvCxnSpPr>
        <p:spPr>
          <a:xfrm rot="5400000" flipV="1">
            <a:off x="1859973" y="3633786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rot="5400000" flipV="1">
            <a:off x="2032801" y="3633787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945068" y="3701543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945068" y="3931086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209572" y="359208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7" name="직사각형 153"/>
          <p:cNvSpPr>
            <a:spLocks noChangeArrowheads="1"/>
          </p:cNvSpPr>
          <p:nvPr/>
        </p:nvSpPr>
        <p:spPr bwMode="auto">
          <a:xfrm>
            <a:off x="4844952" y="141037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8" name="직사각형 153"/>
          <p:cNvSpPr>
            <a:spLocks noChangeArrowheads="1"/>
          </p:cNvSpPr>
          <p:nvPr/>
        </p:nvSpPr>
        <p:spPr bwMode="auto">
          <a:xfrm>
            <a:off x="4844952" y="193585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9" name="직사각형 153"/>
          <p:cNvSpPr>
            <a:spLocks noChangeArrowheads="1"/>
          </p:cNvSpPr>
          <p:nvPr/>
        </p:nvSpPr>
        <p:spPr bwMode="auto">
          <a:xfrm>
            <a:off x="4844952" y="1671503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0" name="직선 연결선 79"/>
          <p:cNvCxnSpPr/>
          <p:nvPr/>
        </p:nvCxnSpPr>
        <p:spPr bwMode="auto">
          <a:xfrm>
            <a:off x="864503" y="1576007"/>
            <a:ext cx="4068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직사각형 153"/>
          <p:cNvSpPr>
            <a:spLocks noChangeArrowheads="1"/>
          </p:cNvSpPr>
          <p:nvPr/>
        </p:nvSpPr>
        <p:spPr bwMode="auto">
          <a:xfrm>
            <a:off x="380926" y="1445441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 bwMode="auto">
          <a:xfrm>
            <a:off x="864503" y="2066417"/>
            <a:ext cx="4068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직사각형 153"/>
          <p:cNvSpPr>
            <a:spLocks noChangeArrowheads="1"/>
          </p:cNvSpPr>
          <p:nvPr/>
        </p:nvSpPr>
        <p:spPr bwMode="auto">
          <a:xfrm>
            <a:off x="380926" y="1935851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5" name="직사각형 153"/>
          <p:cNvSpPr>
            <a:spLocks noChangeArrowheads="1"/>
          </p:cNvSpPr>
          <p:nvPr/>
        </p:nvSpPr>
        <p:spPr bwMode="auto">
          <a:xfrm>
            <a:off x="2391636" y="4157594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6" name="직사각형 153"/>
          <p:cNvSpPr>
            <a:spLocks noChangeArrowheads="1"/>
          </p:cNvSpPr>
          <p:nvPr/>
        </p:nvSpPr>
        <p:spPr bwMode="auto">
          <a:xfrm>
            <a:off x="4793842" y="3678052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7" name="직선 연결선 86"/>
          <p:cNvCxnSpPr/>
          <p:nvPr/>
        </p:nvCxnSpPr>
        <p:spPr>
          <a:xfrm rot="5400000" flipV="1">
            <a:off x="1859972" y="3633787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rot="5400000" flipV="1">
            <a:off x="1783756" y="3633788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153"/>
          <p:cNvSpPr>
            <a:spLocks noChangeArrowheads="1"/>
          </p:cNvSpPr>
          <p:nvPr/>
        </p:nvSpPr>
        <p:spPr bwMode="auto">
          <a:xfrm>
            <a:off x="2095470" y="4157594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3074" name="Picture 2" descr="C:\Users\aeon-gd7\Desktop\list_more_pr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175" y="6110288"/>
            <a:ext cx="3429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eon-gd7\Desktop\list_more_n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275" y="6110288"/>
            <a:ext cx="3429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 bwMode="auto">
          <a:xfrm>
            <a:off x="9610725" y="-4700"/>
            <a:ext cx="2270125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리스트 높이 수치 수정</a:t>
            </a:r>
          </a:p>
        </p:txBody>
      </p:sp>
    </p:spTree>
    <p:extLst>
      <p:ext uri="{BB962C8B-B14F-4D97-AF65-F5344CB8AC3E}">
        <p14:creationId xmlns:p14="http://schemas.microsoft.com/office/powerpoint/2010/main" val="4624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eon-gd7\Desktop\촬영사진확인_팝업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22" y="1302104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236119" y="71135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920px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73" name="직선 연결선 72"/>
          <p:cNvCxnSpPr/>
          <p:nvPr/>
        </p:nvCxnSpPr>
        <p:spPr>
          <a:xfrm flipV="1">
            <a:off x="926022" y="572452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38220" y="3608306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1131595" y="2053520"/>
            <a:ext cx="2802230" cy="3672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촬영사진 확인화면 팝업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2035491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V="1">
            <a:off x="-1622404" y="4507620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131595" y="1847441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rot="5400000" flipV="1">
            <a:off x="1179825" y="4507622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999415"/>
              </p:ext>
            </p:extLst>
          </p:nvPr>
        </p:nvGraphicFramePr>
        <p:xfrm>
          <a:off x="5947351" y="1271383"/>
          <a:ext cx="5177641" cy="216328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920x1218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66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bg_popup1.9.png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세로 사이즈는 리스트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갯수에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따라 가변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" name="Picture 3" descr="C:\Users\aeon-gd7\Desktop\시각장애인앱\GUI\GUI_Guideline_v1.0_130719\PNG\bg_popup.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698" y="2364023"/>
            <a:ext cx="2762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 bwMode="auto">
          <a:xfrm>
            <a:off x="9610725" y="-4700"/>
            <a:ext cx="2270125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촬영사진 확인화면 팝업 </a:t>
            </a:r>
            <a:r>
              <a:rPr kumimoji="1" lang="en-US" altLang="ko-KR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1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가이드 추가</a:t>
            </a:r>
          </a:p>
        </p:txBody>
      </p:sp>
    </p:spTree>
    <p:extLst>
      <p:ext uri="{BB962C8B-B14F-4D97-AF65-F5344CB8AC3E}">
        <p14:creationId xmlns:p14="http://schemas.microsoft.com/office/powerpoint/2010/main" val="37376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eon-gd7\Desktop\촬영사진확인_팝업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22" y="1302104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1649281" y="713262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73" name="직선 연결선 72"/>
          <p:cNvCxnSpPr/>
          <p:nvPr/>
        </p:nvCxnSpPr>
        <p:spPr>
          <a:xfrm flipV="1">
            <a:off x="949537" y="5676898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38220" y="209279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1453858" y="2554522"/>
            <a:ext cx="984542" cy="864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촬영사진 확인화면 팝업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208493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V="1">
            <a:off x="-1565254" y="4507620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rot="5400000" flipV="1">
            <a:off x="1132200" y="4507622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26053"/>
              </p:ext>
            </p:extLst>
          </p:nvPr>
        </p:nvGraphicFramePr>
        <p:xfrm>
          <a:off x="5947351" y="3304736"/>
          <a:ext cx="5177641" cy="2640029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SNS icon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180x180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33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icon_message_normal.png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icon_facebook_normal.png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icon_kakaotalk_normal.png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icon_kakaostory_normal.png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icon_email_normal.png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icon_cahton_normal.png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 flipV="1">
            <a:off x="958190" y="2402122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958190" y="2544997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153"/>
          <p:cNvSpPr>
            <a:spLocks noChangeArrowheads="1"/>
          </p:cNvSpPr>
          <p:nvPr/>
        </p:nvSpPr>
        <p:spPr bwMode="auto">
          <a:xfrm>
            <a:off x="4202341" y="2344972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958190" y="3421297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153"/>
          <p:cNvSpPr>
            <a:spLocks noChangeArrowheads="1"/>
          </p:cNvSpPr>
          <p:nvPr/>
        </p:nvSpPr>
        <p:spPr bwMode="auto">
          <a:xfrm>
            <a:off x="4138220" y="293263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2633766" y="2554522"/>
            <a:ext cx="984542" cy="864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rot="5400000" flipV="1">
            <a:off x="-1292496" y="4507620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5400000" flipV="1">
            <a:off x="-319067" y="4507621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5400000" flipV="1">
            <a:off x="-120234" y="4507621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5400000" flipV="1">
            <a:off x="869173" y="4507621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153"/>
          <p:cNvSpPr>
            <a:spLocks noChangeArrowheads="1"/>
          </p:cNvSpPr>
          <p:nvPr/>
        </p:nvSpPr>
        <p:spPr bwMode="auto">
          <a:xfrm>
            <a:off x="2846310" y="713262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6" name="직사각형 153"/>
          <p:cNvSpPr>
            <a:spLocks noChangeArrowheads="1"/>
          </p:cNvSpPr>
          <p:nvPr/>
        </p:nvSpPr>
        <p:spPr bwMode="auto">
          <a:xfrm>
            <a:off x="1045870" y="713262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1" name="직사각형 153"/>
          <p:cNvSpPr>
            <a:spLocks noChangeArrowheads="1"/>
          </p:cNvSpPr>
          <p:nvPr/>
        </p:nvSpPr>
        <p:spPr bwMode="auto">
          <a:xfrm>
            <a:off x="2266295" y="713262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2" name="직사각형 153"/>
          <p:cNvSpPr>
            <a:spLocks noChangeArrowheads="1"/>
          </p:cNvSpPr>
          <p:nvPr/>
        </p:nvSpPr>
        <p:spPr bwMode="auto">
          <a:xfrm>
            <a:off x="3495020" y="713262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453858" y="3602273"/>
            <a:ext cx="984542" cy="864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958190" y="3592748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2633766" y="3602273"/>
            <a:ext cx="984542" cy="864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49" name="직사각형 153"/>
          <p:cNvSpPr>
            <a:spLocks noChangeArrowheads="1"/>
          </p:cNvSpPr>
          <p:nvPr/>
        </p:nvSpPr>
        <p:spPr bwMode="auto">
          <a:xfrm>
            <a:off x="4202341" y="336597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0" name="직사각형 153"/>
          <p:cNvSpPr>
            <a:spLocks noChangeArrowheads="1"/>
          </p:cNvSpPr>
          <p:nvPr/>
        </p:nvSpPr>
        <p:spPr bwMode="auto">
          <a:xfrm>
            <a:off x="4138220" y="393338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958190" y="446951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958190" y="463144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4202341" y="4414192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1453858" y="4637223"/>
            <a:ext cx="984542" cy="864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2633766" y="4637223"/>
            <a:ext cx="984542" cy="864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958190" y="5503518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153"/>
          <p:cNvSpPr>
            <a:spLocks noChangeArrowheads="1"/>
          </p:cNvSpPr>
          <p:nvPr/>
        </p:nvSpPr>
        <p:spPr bwMode="auto">
          <a:xfrm>
            <a:off x="4138220" y="4928953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0" name="직사각형 153"/>
          <p:cNvSpPr>
            <a:spLocks noChangeArrowheads="1"/>
          </p:cNvSpPr>
          <p:nvPr/>
        </p:nvSpPr>
        <p:spPr bwMode="auto">
          <a:xfrm>
            <a:off x="4202341" y="546690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61" name="Picture 2" descr="C:\Users\aeon-gd7\Desktop\촬영사진확인_팝업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22309" r="53702" b="61979"/>
          <a:stretch/>
        </p:blipFill>
        <p:spPr bwMode="auto">
          <a:xfrm>
            <a:off x="5942707" y="1360980"/>
            <a:ext cx="1507652" cy="148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연결선 61"/>
          <p:cNvCxnSpPr/>
          <p:nvPr/>
        </p:nvCxnSpPr>
        <p:spPr>
          <a:xfrm flipV="1">
            <a:off x="5954111" y="1348046"/>
            <a:ext cx="16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rot="5400000" flipV="1">
            <a:off x="5126172" y="2171412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7"/>
          <p:cNvGrpSpPr>
            <a:grpSpLocks/>
          </p:cNvGrpSpPr>
          <p:nvPr/>
        </p:nvGrpSpPr>
        <p:grpSpPr bwMode="auto">
          <a:xfrm>
            <a:off x="5533326" y="1146792"/>
            <a:ext cx="704473" cy="481106"/>
            <a:chOff x="377825" y="1392238"/>
            <a:chExt cx="587375" cy="398462"/>
          </a:xfrm>
        </p:grpSpPr>
        <p:sp>
          <p:nvSpPr>
            <p:cNvPr id="65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6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7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68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69" name="직사각형 68"/>
          <p:cNvSpPr/>
          <p:nvPr/>
        </p:nvSpPr>
        <p:spPr bwMode="auto">
          <a:xfrm>
            <a:off x="6144561" y="1369254"/>
            <a:ext cx="1056340" cy="965622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 bwMode="auto">
          <a:xfrm rot="5400000">
            <a:off x="5840163" y="2143327"/>
            <a:ext cx="1656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직선 연결선 76"/>
          <p:cNvCxnSpPr/>
          <p:nvPr/>
        </p:nvCxnSpPr>
        <p:spPr>
          <a:xfrm flipV="1">
            <a:off x="5954111" y="2329948"/>
            <a:ext cx="16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153"/>
          <p:cNvSpPr>
            <a:spLocks noChangeArrowheads="1"/>
          </p:cNvSpPr>
          <p:nvPr/>
        </p:nvSpPr>
        <p:spPr bwMode="auto">
          <a:xfrm>
            <a:off x="7421784" y="171516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 flipV="1">
            <a:off x="5314619" y="2171413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153"/>
          <p:cNvSpPr>
            <a:spLocks noChangeArrowheads="1"/>
          </p:cNvSpPr>
          <p:nvPr/>
        </p:nvSpPr>
        <p:spPr bwMode="auto">
          <a:xfrm>
            <a:off x="6372406" y="999680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 rot="5400000" flipV="1">
            <a:off x="6390901" y="2171414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153"/>
          <p:cNvSpPr>
            <a:spLocks noChangeArrowheads="1"/>
          </p:cNvSpPr>
          <p:nvPr/>
        </p:nvSpPr>
        <p:spPr bwMode="auto">
          <a:xfrm>
            <a:off x="6416806" y="291706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048539" y="1227389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C:\Users\aeon-gd7\Desktop\icon_kakaostory_norm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24" y="485713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eon-gd7\Desktop\icon_message_norm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198" y="438913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eon-gd7\Desktop\icon_email_norm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074" y="485713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aeon-gd7\Desktop\icon_cahton_norm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312" y="4892399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aeon-gd7\Desktop\icon_kakaotalk_norma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312" y="438913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aeon-gd7\Desktop\icon_facebook_norma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074" y="438913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직선 연결선 84"/>
          <p:cNvCxnSpPr/>
          <p:nvPr/>
        </p:nvCxnSpPr>
        <p:spPr>
          <a:xfrm rot="5400000" flipV="1">
            <a:off x="6640359" y="2171415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153"/>
          <p:cNvSpPr>
            <a:spLocks noChangeArrowheads="1"/>
          </p:cNvSpPr>
          <p:nvPr/>
        </p:nvSpPr>
        <p:spPr bwMode="auto">
          <a:xfrm>
            <a:off x="5787862" y="2917062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4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7" name="직사각형 153"/>
          <p:cNvSpPr>
            <a:spLocks noChangeArrowheads="1"/>
          </p:cNvSpPr>
          <p:nvPr/>
        </p:nvSpPr>
        <p:spPr bwMode="auto">
          <a:xfrm>
            <a:off x="7082383" y="2917062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4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8" name="직선 연결선 87"/>
          <p:cNvCxnSpPr/>
          <p:nvPr/>
        </p:nvCxnSpPr>
        <p:spPr>
          <a:xfrm flipV="1">
            <a:off x="5954111" y="2842220"/>
            <a:ext cx="16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153"/>
          <p:cNvSpPr>
            <a:spLocks noChangeArrowheads="1"/>
          </p:cNvSpPr>
          <p:nvPr/>
        </p:nvSpPr>
        <p:spPr bwMode="auto">
          <a:xfrm>
            <a:off x="7421784" y="242395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smtClean="0">
                <a:solidFill>
                  <a:srgbClr val="CC0000"/>
                </a:solidFill>
                <a:latin typeface="맑은 고딕" pitchFamily="50" charset="-127"/>
              </a:rPr>
              <a:t>180px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9610725" y="-4700"/>
            <a:ext cx="2270125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촬영사진 확인화면 팝업 </a:t>
            </a:r>
            <a:r>
              <a:rPr kumimoji="1" lang="en-US" altLang="ko-KR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1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가이드 추가</a:t>
            </a:r>
          </a:p>
        </p:txBody>
      </p:sp>
    </p:spTree>
    <p:extLst>
      <p:ext uri="{BB962C8B-B14F-4D97-AF65-F5344CB8AC3E}">
        <p14:creationId xmlns:p14="http://schemas.microsoft.com/office/powerpoint/2010/main" val="17430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eon-gd7\Desktop\촬영사진확인_팝업_01_pres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t="58675" r="56208" b="27564"/>
          <a:stretch/>
        </p:blipFill>
        <p:spPr bwMode="auto">
          <a:xfrm>
            <a:off x="3369289" y="1285655"/>
            <a:ext cx="142583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촬영사진 확인화면 팝업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pic>
        <p:nvPicPr>
          <p:cNvPr id="92" name="Picture 2" descr="C:\Users\aeon-gd7\Desktop\촬영사진확인_팝업_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22309" r="53702" b="62726"/>
          <a:stretch/>
        </p:blipFill>
        <p:spPr bwMode="auto">
          <a:xfrm>
            <a:off x="932699" y="1313355"/>
            <a:ext cx="1507652" cy="14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직선 연결선 92"/>
          <p:cNvCxnSpPr/>
          <p:nvPr/>
        </p:nvCxnSpPr>
        <p:spPr>
          <a:xfrm flipV="1">
            <a:off x="944103" y="1300421"/>
            <a:ext cx="16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rot="5400000" flipV="1">
            <a:off x="116164" y="2123787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67"/>
          <p:cNvGrpSpPr>
            <a:grpSpLocks/>
          </p:cNvGrpSpPr>
          <p:nvPr/>
        </p:nvGrpSpPr>
        <p:grpSpPr bwMode="auto">
          <a:xfrm>
            <a:off x="523318" y="1099167"/>
            <a:ext cx="704473" cy="481106"/>
            <a:chOff x="377825" y="1392238"/>
            <a:chExt cx="587375" cy="398462"/>
          </a:xfrm>
        </p:grpSpPr>
        <p:sp>
          <p:nvSpPr>
            <p:cNvPr id="110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11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12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3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6" name="직사각형 95"/>
          <p:cNvSpPr/>
          <p:nvPr/>
        </p:nvSpPr>
        <p:spPr bwMode="auto">
          <a:xfrm>
            <a:off x="1134553" y="2357282"/>
            <a:ext cx="1056340" cy="342900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97" name="직선 연결선 96"/>
          <p:cNvCxnSpPr/>
          <p:nvPr/>
        </p:nvCxnSpPr>
        <p:spPr bwMode="auto">
          <a:xfrm rot="5400000">
            <a:off x="830155" y="2095702"/>
            <a:ext cx="1656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직선 연결선 97"/>
          <p:cNvCxnSpPr/>
          <p:nvPr/>
        </p:nvCxnSpPr>
        <p:spPr>
          <a:xfrm flipV="1">
            <a:off x="944103" y="2282323"/>
            <a:ext cx="16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153"/>
          <p:cNvSpPr>
            <a:spLocks noChangeArrowheads="1"/>
          </p:cNvSpPr>
          <p:nvPr/>
        </p:nvSpPr>
        <p:spPr bwMode="auto">
          <a:xfrm>
            <a:off x="2411776" y="166753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rot="5400000" flipV="1">
            <a:off x="314136" y="2123788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53"/>
          <p:cNvSpPr>
            <a:spLocks noChangeArrowheads="1"/>
          </p:cNvSpPr>
          <p:nvPr/>
        </p:nvSpPr>
        <p:spPr bwMode="auto">
          <a:xfrm>
            <a:off x="1362398" y="952055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 rot="5400000" flipV="1">
            <a:off x="1380893" y="2123789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53"/>
          <p:cNvSpPr>
            <a:spLocks noChangeArrowheads="1"/>
          </p:cNvSpPr>
          <p:nvPr/>
        </p:nvSpPr>
        <p:spPr bwMode="auto">
          <a:xfrm>
            <a:off x="1406798" y="286943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38531" y="1179764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 rot="5400000" flipV="1">
            <a:off x="1630351" y="2123790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53"/>
          <p:cNvSpPr>
            <a:spLocks noChangeArrowheads="1"/>
          </p:cNvSpPr>
          <p:nvPr/>
        </p:nvSpPr>
        <p:spPr bwMode="auto">
          <a:xfrm>
            <a:off x="777854" y="286943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4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7" name="직사각형 153"/>
          <p:cNvSpPr>
            <a:spLocks noChangeArrowheads="1"/>
          </p:cNvSpPr>
          <p:nvPr/>
        </p:nvSpPr>
        <p:spPr bwMode="auto">
          <a:xfrm>
            <a:off x="2072375" y="286943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4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9" name="직사각형 153"/>
          <p:cNvSpPr>
            <a:spLocks noChangeArrowheads="1"/>
          </p:cNvSpPr>
          <p:nvPr/>
        </p:nvSpPr>
        <p:spPr bwMode="auto">
          <a:xfrm>
            <a:off x="2411776" y="241443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 flipV="1">
            <a:off x="944103" y="2357281"/>
            <a:ext cx="16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flipV="1">
            <a:off x="944103" y="2709707"/>
            <a:ext cx="16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53"/>
          <p:cNvSpPr>
            <a:spLocks noChangeArrowheads="1"/>
          </p:cNvSpPr>
          <p:nvPr/>
        </p:nvSpPr>
        <p:spPr bwMode="auto">
          <a:xfrm>
            <a:off x="2411776" y="2200925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117" name="Picture 2" descr="C:\Users\aeon-gd7\Desktop\촬영사진확인_팝업_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32473" r="53702" b="62073"/>
          <a:stretch/>
        </p:blipFill>
        <p:spPr bwMode="auto">
          <a:xfrm>
            <a:off x="885074" y="3530252"/>
            <a:ext cx="1941972" cy="66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 bwMode="auto">
          <a:xfrm>
            <a:off x="885074" y="3530251"/>
            <a:ext cx="1941972" cy="662143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 bwMode="auto">
          <a:xfrm rot="10800000">
            <a:off x="730626" y="3861322"/>
            <a:ext cx="216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1" name="직사각형 153"/>
          <p:cNvSpPr>
            <a:spLocks noChangeArrowheads="1"/>
          </p:cNvSpPr>
          <p:nvPr/>
        </p:nvSpPr>
        <p:spPr bwMode="auto">
          <a:xfrm>
            <a:off x="2828354" y="3730757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 bwMode="auto">
          <a:xfrm rot="5400000">
            <a:off x="1450535" y="3891890"/>
            <a:ext cx="792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직사각형 153"/>
          <p:cNvSpPr>
            <a:spLocks noChangeArrowheads="1"/>
          </p:cNvSpPr>
          <p:nvPr/>
        </p:nvSpPr>
        <p:spPr bwMode="auto">
          <a:xfrm>
            <a:off x="1560303" y="3218343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124" name="표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733974"/>
              </p:ext>
            </p:extLst>
          </p:nvPr>
        </p:nvGraphicFramePr>
        <p:xfrm>
          <a:off x="5947351" y="1261858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Icon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 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5" name="직사각형 153"/>
          <p:cNvSpPr>
            <a:spLocks noChangeArrowheads="1"/>
          </p:cNvSpPr>
          <p:nvPr/>
        </p:nvSpPr>
        <p:spPr bwMode="auto">
          <a:xfrm>
            <a:off x="3198489" y="373274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 flipV="1">
            <a:off x="864041" y="3526982"/>
            <a:ext cx="21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V="1">
            <a:off x="864041" y="4188757"/>
            <a:ext cx="21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 flipV="1">
            <a:off x="3390217" y="1280602"/>
            <a:ext cx="16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 rot="5400000" flipV="1">
            <a:off x="2562278" y="2103968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67"/>
          <p:cNvGrpSpPr>
            <a:grpSpLocks/>
          </p:cNvGrpSpPr>
          <p:nvPr/>
        </p:nvGrpSpPr>
        <p:grpSpPr bwMode="auto">
          <a:xfrm>
            <a:off x="2969432" y="1079348"/>
            <a:ext cx="704473" cy="481106"/>
            <a:chOff x="377825" y="1392238"/>
            <a:chExt cx="587375" cy="398462"/>
          </a:xfrm>
        </p:grpSpPr>
        <p:sp>
          <p:nvSpPr>
            <p:cNvPr id="132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33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34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35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139" name="직사각형 153"/>
          <p:cNvSpPr>
            <a:spLocks noChangeArrowheads="1"/>
          </p:cNvSpPr>
          <p:nvPr/>
        </p:nvSpPr>
        <p:spPr bwMode="auto">
          <a:xfrm>
            <a:off x="4791215" y="180011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43" name="직사각형 153"/>
          <p:cNvSpPr>
            <a:spLocks noChangeArrowheads="1"/>
          </p:cNvSpPr>
          <p:nvPr/>
        </p:nvSpPr>
        <p:spPr bwMode="auto">
          <a:xfrm>
            <a:off x="3852912" y="2849618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484645" y="1159945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 rot="5400000" flipV="1">
            <a:off x="3962165" y="2103971"/>
            <a:ext cx="16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 flipV="1">
            <a:off x="3390217" y="2699413"/>
            <a:ext cx="16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9" name="표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40407"/>
              </p:ext>
            </p:extLst>
          </p:nvPr>
        </p:nvGraphicFramePr>
        <p:xfrm>
          <a:off x="5947351" y="3310411"/>
          <a:ext cx="5177641" cy="1937444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Press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260x260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08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popup_selected.9.png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0" name="Picture 6" descr="C:\Users\aeon-gd7\Desktop\popup_selected.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564" y="4498235"/>
            <a:ext cx="218620" cy="2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직사각형 160"/>
          <p:cNvSpPr/>
          <p:nvPr/>
        </p:nvSpPr>
        <p:spPr bwMode="auto">
          <a:xfrm>
            <a:off x="9610725" y="-4700"/>
            <a:ext cx="2270125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촬영사진 확인화면 팝업 </a:t>
            </a:r>
            <a:r>
              <a:rPr kumimoji="1" lang="en-US" altLang="ko-KR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1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가이드 추가</a:t>
            </a:r>
          </a:p>
        </p:txBody>
      </p:sp>
    </p:spTree>
    <p:extLst>
      <p:ext uri="{BB962C8B-B14F-4D97-AF65-F5344CB8AC3E}">
        <p14:creationId xmlns:p14="http://schemas.microsoft.com/office/powerpoint/2010/main" val="21616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eon-gd7\Desktop\상세정보관리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42" y="1317721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:\Users\aeon-gd7\Desktop\상세정보관리_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25"/>
          <a:stretch/>
        </p:blipFill>
        <p:spPr bwMode="auto">
          <a:xfrm>
            <a:off x="5964747" y="3414412"/>
            <a:ext cx="4799328" cy="62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연결선 76"/>
          <p:cNvCxnSpPr/>
          <p:nvPr/>
        </p:nvCxnSpPr>
        <p:spPr>
          <a:xfrm flipV="1">
            <a:off x="5964743" y="3397134"/>
            <a:ext cx="48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rot="5400000" flipV="1">
            <a:off x="5604748" y="3780812"/>
            <a:ext cx="7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113570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4" name="직사각형 3"/>
          <p:cNvSpPr/>
          <p:nvPr/>
        </p:nvSpPr>
        <p:spPr bwMode="auto">
          <a:xfrm>
            <a:off x="935542" y="1311629"/>
            <a:ext cx="3230479" cy="428625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상세정보 관리화면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68425" y="117192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935543" y="230222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935543" y="23308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935543" y="29023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935543" y="293087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935543" y="349118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935543" y="351976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935543" y="406268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935543" y="409126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44650"/>
              </p:ext>
            </p:extLst>
          </p:nvPr>
        </p:nvGraphicFramePr>
        <p:xfrm>
          <a:off x="5947351" y="1264378"/>
          <a:ext cx="5177641" cy="1756212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Title Bar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1080x144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5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title_bg.9.png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적용되는 화면 공통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4" name="Picture 8" descr="C:\Users\aeon-gd7\Desktop\title_bg.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700" y="2289476"/>
            <a:ext cx="1905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4232696" y="141037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6" name="직사각형 153"/>
          <p:cNvSpPr>
            <a:spLocks noChangeArrowheads="1"/>
          </p:cNvSpPr>
          <p:nvPr/>
        </p:nvSpPr>
        <p:spPr bwMode="auto">
          <a:xfrm>
            <a:off x="4232696" y="187709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4360937" y="2171664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0" name="직사각형 153"/>
          <p:cNvSpPr>
            <a:spLocks noChangeArrowheads="1"/>
          </p:cNvSpPr>
          <p:nvPr/>
        </p:nvSpPr>
        <p:spPr bwMode="auto">
          <a:xfrm>
            <a:off x="4360937" y="2771738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1" name="직사각형 153"/>
          <p:cNvSpPr>
            <a:spLocks noChangeArrowheads="1"/>
          </p:cNvSpPr>
          <p:nvPr/>
        </p:nvSpPr>
        <p:spPr bwMode="auto">
          <a:xfrm>
            <a:off x="4360937" y="3360620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2" name="직사각형 153"/>
          <p:cNvSpPr>
            <a:spLocks noChangeArrowheads="1"/>
          </p:cNvSpPr>
          <p:nvPr/>
        </p:nvSpPr>
        <p:spPr bwMode="auto">
          <a:xfrm>
            <a:off x="4360937" y="3936590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3" name="직사각형 153"/>
          <p:cNvSpPr>
            <a:spLocks noChangeArrowheads="1"/>
          </p:cNvSpPr>
          <p:nvPr/>
        </p:nvSpPr>
        <p:spPr bwMode="auto">
          <a:xfrm>
            <a:off x="4232696" y="248541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4" name="직사각형 153"/>
          <p:cNvSpPr>
            <a:spLocks noChangeArrowheads="1"/>
          </p:cNvSpPr>
          <p:nvPr/>
        </p:nvSpPr>
        <p:spPr bwMode="auto">
          <a:xfrm>
            <a:off x="4232696" y="3074834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5" name="직사각형 153"/>
          <p:cNvSpPr>
            <a:spLocks noChangeArrowheads="1"/>
          </p:cNvSpPr>
          <p:nvPr/>
        </p:nvSpPr>
        <p:spPr bwMode="auto">
          <a:xfrm>
            <a:off x="4232696" y="363906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pSp>
        <p:nvGrpSpPr>
          <p:cNvPr id="67" name="그룹 67"/>
          <p:cNvGrpSpPr>
            <a:grpSpLocks/>
          </p:cNvGrpSpPr>
          <p:nvPr/>
        </p:nvGrpSpPr>
        <p:grpSpPr bwMode="auto">
          <a:xfrm>
            <a:off x="5555360" y="3195874"/>
            <a:ext cx="704473" cy="481106"/>
            <a:chOff x="377825" y="1392238"/>
            <a:chExt cx="587375" cy="398462"/>
          </a:xfrm>
        </p:grpSpPr>
        <p:sp>
          <p:nvSpPr>
            <p:cNvPr id="6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7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7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78" name="직선 연결선 77"/>
          <p:cNvCxnSpPr/>
          <p:nvPr/>
        </p:nvCxnSpPr>
        <p:spPr>
          <a:xfrm flipV="1">
            <a:off x="5964743" y="4043634"/>
            <a:ext cx="48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509920"/>
              </p:ext>
            </p:extLst>
          </p:nvPr>
        </p:nvGraphicFramePr>
        <p:xfrm>
          <a:off x="5947351" y="4422296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Title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6259833" y="325748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81" name="직사각형 153"/>
          <p:cNvSpPr>
            <a:spLocks noChangeArrowheads="1"/>
          </p:cNvSpPr>
          <p:nvPr/>
        </p:nvSpPr>
        <p:spPr bwMode="auto">
          <a:xfrm>
            <a:off x="5879016" y="408275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5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6225408" y="3594912"/>
            <a:ext cx="1422689" cy="261132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 flipV="1">
            <a:off x="5973790" y="3594911"/>
            <a:ext cx="48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5973790" y="3854382"/>
            <a:ext cx="48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rot="5400000" flipV="1">
            <a:off x="5867502" y="3780813"/>
            <a:ext cx="7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153"/>
          <p:cNvSpPr>
            <a:spLocks noChangeArrowheads="1"/>
          </p:cNvSpPr>
          <p:nvPr/>
        </p:nvSpPr>
        <p:spPr bwMode="auto">
          <a:xfrm>
            <a:off x="10731558" y="359845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</a:t>
            </a:r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5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935542" y="2295390"/>
            <a:ext cx="3230479" cy="36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68425" y="2215389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444192"/>
              </p:ext>
            </p:extLst>
          </p:nvPr>
        </p:nvGraphicFramePr>
        <p:xfrm>
          <a:off x="5947351" y="5986258"/>
          <a:ext cx="5177641" cy="1549182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Line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Drawing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1080x1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Line : #6e7172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" name="모서리가 둥근 직사각형 91"/>
          <p:cNvSpPr/>
          <p:nvPr/>
        </p:nvSpPr>
        <p:spPr bwMode="auto">
          <a:xfrm>
            <a:off x="1228756" y="6198120"/>
            <a:ext cx="2618996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화면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BG Color #000000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22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3" descr="C:\Users\aeon-gd7\Desktop\상세정보관리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1" b="91874"/>
          <a:stretch/>
        </p:blipFill>
        <p:spPr bwMode="auto">
          <a:xfrm>
            <a:off x="927905" y="3505989"/>
            <a:ext cx="1820337" cy="6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eon-gd7\Desktop\상세정보관리_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7" b="61731"/>
          <a:stretch/>
        </p:blipFill>
        <p:spPr bwMode="auto">
          <a:xfrm>
            <a:off x="926022" y="1311629"/>
            <a:ext cx="3240000" cy="11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297129" y="1945470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 flipV="1">
            <a:off x="3536173" y="1945470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4" name="직사각형 3"/>
          <p:cNvSpPr/>
          <p:nvPr/>
        </p:nvSpPr>
        <p:spPr bwMode="auto">
          <a:xfrm>
            <a:off x="1068425" y="1532432"/>
            <a:ext cx="2952752" cy="217347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상세정보 관리화면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4232696" y="1524672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927478"/>
              </p:ext>
            </p:extLst>
          </p:nvPr>
        </p:nvGraphicFramePr>
        <p:xfrm>
          <a:off x="5947351" y="1261858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4-1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#FFFFFF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 #106896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 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8" name="직사각형 57"/>
          <p:cNvSpPr/>
          <p:nvPr/>
        </p:nvSpPr>
        <p:spPr bwMode="auto">
          <a:xfrm>
            <a:off x="1068425" y="2070480"/>
            <a:ext cx="2952752" cy="233015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945068" y="1532431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945068" y="2286062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232696" y="207048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5" name="직선 연결선 74"/>
          <p:cNvCxnSpPr/>
          <p:nvPr/>
        </p:nvCxnSpPr>
        <p:spPr>
          <a:xfrm flipV="1">
            <a:off x="945068" y="207823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5400000" flipV="1">
            <a:off x="438426" y="1945471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rot="5400000" flipV="1">
            <a:off x="3391178" y="1945472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153"/>
          <p:cNvSpPr>
            <a:spLocks noChangeArrowheads="1"/>
          </p:cNvSpPr>
          <p:nvPr/>
        </p:nvSpPr>
        <p:spPr bwMode="auto">
          <a:xfrm>
            <a:off x="783076" y="2549435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4" name="직사각형 153"/>
          <p:cNvSpPr>
            <a:spLocks noChangeArrowheads="1"/>
          </p:cNvSpPr>
          <p:nvPr/>
        </p:nvSpPr>
        <p:spPr bwMode="auto">
          <a:xfrm>
            <a:off x="3857258" y="2549435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544801" y="1945470"/>
            <a:ext cx="401827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4-2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35175" y="1357031"/>
            <a:ext cx="407950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4-1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69049"/>
              </p:ext>
            </p:extLst>
          </p:nvPr>
        </p:nvGraphicFramePr>
        <p:xfrm>
          <a:off x="5947351" y="3157333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4-2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Right/Center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#106896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#787979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8" name="직선 연결선 97"/>
          <p:cNvCxnSpPr/>
          <p:nvPr/>
        </p:nvCxnSpPr>
        <p:spPr>
          <a:xfrm flipV="1">
            <a:off x="926018" y="3494312"/>
            <a:ext cx="19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rot="5400000" flipV="1">
            <a:off x="566023" y="3877990"/>
            <a:ext cx="7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67"/>
          <p:cNvGrpSpPr>
            <a:grpSpLocks/>
          </p:cNvGrpSpPr>
          <p:nvPr/>
        </p:nvGrpSpPr>
        <p:grpSpPr bwMode="auto">
          <a:xfrm>
            <a:off x="516635" y="3293052"/>
            <a:ext cx="704473" cy="481106"/>
            <a:chOff x="377825" y="1392238"/>
            <a:chExt cx="587375" cy="398462"/>
          </a:xfrm>
        </p:grpSpPr>
        <p:sp>
          <p:nvSpPr>
            <p:cNvPr id="101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2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3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04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105" name="직선 연결선 104"/>
          <p:cNvCxnSpPr/>
          <p:nvPr/>
        </p:nvCxnSpPr>
        <p:spPr>
          <a:xfrm flipV="1">
            <a:off x="926018" y="4121762"/>
            <a:ext cx="19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221108" y="335466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5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 flipV="1">
            <a:off x="935065" y="3625414"/>
            <a:ext cx="19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flipV="1">
            <a:off x="935065" y="4008710"/>
            <a:ext cx="19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 bwMode="auto">
          <a:xfrm>
            <a:off x="2157995" y="3625415"/>
            <a:ext cx="456716" cy="383295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4" name="직사각형 153"/>
          <p:cNvSpPr>
            <a:spLocks noChangeArrowheads="1"/>
          </p:cNvSpPr>
          <p:nvPr/>
        </p:nvSpPr>
        <p:spPr bwMode="auto">
          <a:xfrm>
            <a:off x="1423448" y="408876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 rot="5400000" flipV="1">
            <a:off x="1149203" y="3892736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rot="5400000" flipV="1">
            <a:off x="1615150" y="3892738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53"/>
          <p:cNvSpPr>
            <a:spLocks noChangeArrowheads="1"/>
          </p:cNvSpPr>
          <p:nvPr/>
        </p:nvSpPr>
        <p:spPr bwMode="auto">
          <a:xfrm>
            <a:off x="2147953" y="408876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rot="5400000" flipV="1">
            <a:off x="1826083" y="3892736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rot="5400000" flipV="1">
            <a:off x="2282505" y="3892738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/>
          <p:cNvSpPr/>
          <p:nvPr/>
        </p:nvSpPr>
        <p:spPr bwMode="auto">
          <a:xfrm>
            <a:off x="886039" y="4636020"/>
            <a:ext cx="2723936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촬영사진 확인</a:t>
            </a: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] 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화면 </a:t>
            </a:r>
            <a:r>
              <a:rPr kumimoji="1" lang="ko-KR" altLang="en-US" sz="1000" b="1" dirty="0" err="1" smtClean="0">
                <a:solidFill>
                  <a:schemeClr val="bg1"/>
                </a:solidFill>
                <a:latin typeface="+mn-ea"/>
              </a:rPr>
              <a:t>타이틀바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 가이드 참조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24521"/>
              </p:ext>
            </p:extLst>
          </p:nvPr>
        </p:nvGraphicFramePr>
        <p:xfrm>
          <a:off x="5947351" y="5115240"/>
          <a:ext cx="5177641" cy="188579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Title Bar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Center/Right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94x94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91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title_icon_ok.png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title_icon_close.png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촬영사진 확인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타이틀바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아이콘 가이드 참조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 descr="C:\Users\aeon-gd7\Desktop\title_icon_clo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074" y="6200775"/>
            <a:ext cx="409575" cy="409575"/>
          </a:xfrm>
          <a:prstGeom prst="rect">
            <a:avLst/>
          </a:prstGeom>
          <a:solidFill>
            <a:srgbClr val="D9D9D9"/>
          </a:solidFill>
        </p:spPr>
      </p:pic>
      <p:pic>
        <p:nvPicPr>
          <p:cNvPr id="3075" name="Picture 3" descr="C:\Users\aeon-gd7\Desktop\title_icon_o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112" y="6200775"/>
            <a:ext cx="409575" cy="409575"/>
          </a:xfrm>
          <a:prstGeom prst="rect">
            <a:avLst/>
          </a:prstGeom>
          <a:solidFill>
            <a:srgbClr val="D9D9D9"/>
          </a:solidFill>
        </p:spPr>
      </p:pic>
      <p:sp>
        <p:nvSpPr>
          <p:cNvPr id="124" name="직사각형 123"/>
          <p:cNvSpPr/>
          <p:nvPr/>
        </p:nvSpPr>
        <p:spPr bwMode="auto">
          <a:xfrm>
            <a:off x="1486217" y="3625415"/>
            <a:ext cx="456716" cy="383295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221108" y="4520604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5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26" name="직사각형 153"/>
          <p:cNvSpPr>
            <a:spLocks noChangeArrowheads="1"/>
          </p:cNvSpPr>
          <p:nvPr/>
        </p:nvSpPr>
        <p:spPr bwMode="auto">
          <a:xfrm>
            <a:off x="2748242" y="3689554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67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eon-gd7\Desktop\상세정보관리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18" y="1311629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113570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상세정보 관리화면 </a:t>
            </a:r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935543" y="2536451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935543" y="2565026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935543" y="3136526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935543" y="3165101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935543" y="3725407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935543" y="3753982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935543" y="4296907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935543" y="4325482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4232696" y="141037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6" name="직사각형 153"/>
          <p:cNvSpPr>
            <a:spLocks noChangeArrowheads="1"/>
          </p:cNvSpPr>
          <p:nvPr/>
        </p:nvSpPr>
        <p:spPr bwMode="auto">
          <a:xfrm>
            <a:off x="4232696" y="200766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270px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4360937" y="2405886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0" name="직사각형 153"/>
          <p:cNvSpPr>
            <a:spLocks noChangeArrowheads="1"/>
          </p:cNvSpPr>
          <p:nvPr/>
        </p:nvSpPr>
        <p:spPr bwMode="auto">
          <a:xfrm>
            <a:off x="4360937" y="3005960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1" name="직사각형 153"/>
          <p:cNvSpPr>
            <a:spLocks noChangeArrowheads="1"/>
          </p:cNvSpPr>
          <p:nvPr/>
        </p:nvSpPr>
        <p:spPr bwMode="auto">
          <a:xfrm>
            <a:off x="4360937" y="3594842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2" name="직사각형 153"/>
          <p:cNvSpPr>
            <a:spLocks noChangeArrowheads="1"/>
          </p:cNvSpPr>
          <p:nvPr/>
        </p:nvSpPr>
        <p:spPr bwMode="auto">
          <a:xfrm>
            <a:off x="4360937" y="4170812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3" name="직사각형 153"/>
          <p:cNvSpPr>
            <a:spLocks noChangeArrowheads="1"/>
          </p:cNvSpPr>
          <p:nvPr/>
        </p:nvSpPr>
        <p:spPr bwMode="auto">
          <a:xfrm>
            <a:off x="4232696" y="271963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4" name="직사각형 153"/>
          <p:cNvSpPr>
            <a:spLocks noChangeArrowheads="1"/>
          </p:cNvSpPr>
          <p:nvPr/>
        </p:nvSpPr>
        <p:spPr bwMode="auto">
          <a:xfrm>
            <a:off x="4232696" y="330905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5" name="직사각형 153"/>
          <p:cNvSpPr>
            <a:spLocks noChangeArrowheads="1"/>
          </p:cNvSpPr>
          <p:nvPr/>
        </p:nvSpPr>
        <p:spPr bwMode="auto">
          <a:xfrm>
            <a:off x="4232696" y="387328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935542" y="2529612"/>
            <a:ext cx="3230479" cy="36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pic>
        <p:nvPicPr>
          <p:cNvPr id="74" name="Picture 3" descr="C:\Users\aeon-gd7\Desktop\상세정보관리_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2" b="75555"/>
          <a:stretch/>
        </p:blipFill>
        <p:spPr bwMode="auto">
          <a:xfrm>
            <a:off x="6126291" y="1311628"/>
            <a:ext cx="4088906" cy="12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직선 연결선 74"/>
          <p:cNvCxnSpPr/>
          <p:nvPr/>
        </p:nvCxnSpPr>
        <p:spPr>
          <a:xfrm flipV="1">
            <a:off x="6144231" y="1302105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5400000" flipV="1">
            <a:off x="5478292" y="1963471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67"/>
          <p:cNvGrpSpPr>
            <a:grpSpLocks/>
          </p:cNvGrpSpPr>
          <p:nvPr/>
        </p:nvGrpSpPr>
        <p:grpSpPr bwMode="auto">
          <a:xfrm>
            <a:off x="5723446" y="1100851"/>
            <a:ext cx="704473" cy="481106"/>
            <a:chOff x="377825" y="1392238"/>
            <a:chExt cx="587375" cy="398462"/>
          </a:xfrm>
        </p:grpSpPr>
        <p:sp>
          <p:nvSpPr>
            <p:cNvPr id="94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5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6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97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98" name="직선 연결선 97"/>
          <p:cNvCxnSpPr/>
          <p:nvPr/>
        </p:nvCxnSpPr>
        <p:spPr>
          <a:xfrm flipV="1">
            <a:off x="6144231" y="2313597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V="1">
            <a:off x="6144231" y="2138227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6144231" y="1512361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6144231" y="1785766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V="1">
            <a:off x="6144231" y="1891518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53"/>
          <p:cNvSpPr>
            <a:spLocks noChangeArrowheads="1"/>
          </p:cNvSpPr>
          <p:nvPr/>
        </p:nvSpPr>
        <p:spPr bwMode="auto">
          <a:xfrm>
            <a:off x="10205931" y="149817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4" name="직사각형 153"/>
          <p:cNvSpPr>
            <a:spLocks noChangeArrowheads="1"/>
          </p:cNvSpPr>
          <p:nvPr/>
        </p:nvSpPr>
        <p:spPr bwMode="auto">
          <a:xfrm>
            <a:off x="10205931" y="189151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5" name="직사각형 153"/>
          <p:cNvSpPr>
            <a:spLocks noChangeArrowheads="1"/>
          </p:cNvSpPr>
          <p:nvPr/>
        </p:nvSpPr>
        <p:spPr bwMode="auto">
          <a:xfrm>
            <a:off x="10205931" y="170234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3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6" name="직사각형 153"/>
          <p:cNvSpPr>
            <a:spLocks noChangeArrowheads="1"/>
          </p:cNvSpPr>
          <p:nvPr/>
        </p:nvSpPr>
        <p:spPr bwMode="auto">
          <a:xfrm>
            <a:off x="10205931" y="1293182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9" name="직사각형 153"/>
          <p:cNvSpPr>
            <a:spLocks noChangeArrowheads="1"/>
          </p:cNvSpPr>
          <p:nvPr/>
        </p:nvSpPr>
        <p:spPr bwMode="auto">
          <a:xfrm>
            <a:off x="10205931" y="2087782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 rot="5400000" flipV="1">
            <a:off x="9567197" y="1963472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flipV="1">
            <a:off x="6144231" y="2536452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 bwMode="auto">
          <a:xfrm>
            <a:off x="6324223" y="1512362"/>
            <a:ext cx="3714750" cy="273404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6324223" y="1891519"/>
            <a:ext cx="3714750" cy="246708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631023" y="1367362"/>
            <a:ext cx="407950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1-1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631023" y="2045373"/>
            <a:ext cx="407950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1-2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10577"/>
              </p:ext>
            </p:extLst>
          </p:nvPr>
        </p:nvGraphicFramePr>
        <p:xfrm>
          <a:off x="5947351" y="3309056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1-1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#FFFFFF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 #106896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 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437254"/>
              </p:ext>
            </p:extLst>
          </p:nvPr>
        </p:nvGraphicFramePr>
        <p:xfrm>
          <a:off x="5947351" y="5299781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1-2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#797979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#106896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7" name="직선 연결선 116"/>
          <p:cNvCxnSpPr/>
          <p:nvPr/>
        </p:nvCxnSpPr>
        <p:spPr>
          <a:xfrm rot="5400000" flipV="1">
            <a:off x="5676223" y="1963472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53"/>
          <p:cNvSpPr>
            <a:spLocks noChangeArrowheads="1"/>
          </p:cNvSpPr>
          <p:nvPr/>
        </p:nvSpPr>
        <p:spPr bwMode="auto">
          <a:xfrm>
            <a:off x="5982239" y="255046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 rot="5400000" flipV="1">
            <a:off x="9403947" y="1963472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53"/>
          <p:cNvSpPr>
            <a:spLocks noChangeArrowheads="1"/>
          </p:cNvSpPr>
          <p:nvPr/>
        </p:nvSpPr>
        <p:spPr bwMode="auto">
          <a:xfrm>
            <a:off x="9910004" y="255046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9906000" y="-4700"/>
            <a:ext cx="19748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상세정보 관리 </a:t>
            </a:r>
            <a:r>
              <a:rPr kumimoji="1" lang="en-US" altLang="ko-KR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2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가이드 추가</a:t>
            </a:r>
          </a:p>
        </p:txBody>
      </p:sp>
    </p:spTree>
    <p:extLst>
      <p:ext uri="{BB962C8B-B14F-4D97-AF65-F5344CB8AC3E}">
        <p14:creationId xmlns:p14="http://schemas.microsoft.com/office/powerpoint/2010/main" val="33440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C:\Users\aeon-gd7\Desktop\상세정보관리_0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2" r="3957" b="73474"/>
          <a:stretch/>
        </p:blipFill>
        <p:spPr bwMode="auto">
          <a:xfrm>
            <a:off x="6135276" y="1311628"/>
            <a:ext cx="4079920" cy="14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eon-gd7\Desktop\상세정보관리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98" y="1313359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113570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상세정보 관리화면 </a:t>
            </a:r>
            <a:r>
              <a:rPr lang="en-US" altLang="ko-KR" sz="2000" dirty="0" smtClean="0"/>
              <a:t>3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935543" y="2841251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935543" y="2869826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935543" y="3441326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935543" y="3469901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935543" y="4030207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935543" y="4058782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935543" y="4601707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935543" y="4630282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4232696" y="141037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6" name="직사각형 153"/>
          <p:cNvSpPr>
            <a:spLocks noChangeArrowheads="1"/>
          </p:cNvSpPr>
          <p:nvPr/>
        </p:nvSpPr>
        <p:spPr bwMode="auto">
          <a:xfrm>
            <a:off x="4232696" y="215053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364px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4360937" y="2710686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0" name="직사각형 153"/>
          <p:cNvSpPr>
            <a:spLocks noChangeArrowheads="1"/>
          </p:cNvSpPr>
          <p:nvPr/>
        </p:nvSpPr>
        <p:spPr bwMode="auto">
          <a:xfrm>
            <a:off x="4360937" y="3310760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1" name="직사각형 153"/>
          <p:cNvSpPr>
            <a:spLocks noChangeArrowheads="1"/>
          </p:cNvSpPr>
          <p:nvPr/>
        </p:nvSpPr>
        <p:spPr bwMode="auto">
          <a:xfrm>
            <a:off x="4360937" y="3899642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2" name="직사각형 153"/>
          <p:cNvSpPr>
            <a:spLocks noChangeArrowheads="1"/>
          </p:cNvSpPr>
          <p:nvPr/>
        </p:nvSpPr>
        <p:spPr bwMode="auto">
          <a:xfrm>
            <a:off x="4360937" y="4475612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3" name="직사각형 153"/>
          <p:cNvSpPr>
            <a:spLocks noChangeArrowheads="1"/>
          </p:cNvSpPr>
          <p:nvPr/>
        </p:nvSpPr>
        <p:spPr bwMode="auto">
          <a:xfrm>
            <a:off x="4232696" y="302443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4" name="직사각형 153"/>
          <p:cNvSpPr>
            <a:spLocks noChangeArrowheads="1"/>
          </p:cNvSpPr>
          <p:nvPr/>
        </p:nvSpPr>
        <p:spPr bwMode="auto">
          <a:xfrm>
            <a:off x="4232696" y="361385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5" name="직사각형 153"/>
          <p:cNvSpPr>
            <a:spLocks noChangeArrowheads="1"/>
          </p:cNvSpPr>
          <p:nvPr/>
        </p:nvSpPr>
        <p:spPr bwMode="auto">
          <a:xfrm>
            <a:off x="4232696" y="417808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935542" y="2834412"/>
            <a:ext cx="3230479" cy="36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flipV="1">
            <a:off x="6144231" y="1302105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5400000" flipV="1">
            <a:off x="5388292" y="2053471"/>
            <a:ext cx="14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67"/>
          <p:cNvGrpSpPr>
            <a:grpSpLocks/>
          </p:cNvGrpSpPr>
          <p:nvPr/>
        </p:nvGrpSpPr>
        <p:grpSpPr bwMode="auto">
          <a:xfrm>
            <a:off x="5723446" y="1100851"/>
            <a:ext cx="704473" cy="481106"/>
            <a:chOff x="377825" y="1392238"/>
            <a:chExt cx="587375" cy="398462"/>
          </a:xfrm>
        </p:grpSpPr>
        <p:sp>
          <p:nvSpPr>
            <p:cNvPr id="94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5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6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97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98" name="직선 연결선 97"/>
          <p:cNvCxnSpPr/>
          <p:nvPr/>
        </p:nvCxnSpPr>
        <p:spPr>
          <a:xfrm flipV="1">
            <a:off x="6144231" y="2218347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V="1">
            <a:off x="6144231" y="2138227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6144231" y="1512361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6144231" y="1785766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V="1">
            <a:off x="6144231" y="1891518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53"/>
          <p:cNvSpPr>
            <a:spLocks noChangeArrowheads="1"/>
          </p:cNvSpPr>
          <p:nvPr/>
        </p:nvSpPr>
        <p:spPr bwMode="auto">
          <a:xfrm>
            <a:off x="10205931" y="149817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4" name="직사각형 153"/>
          <p:cNvSpPr>
            <a:spLocks noChangeArrowheads="1"/>
          </p:cNvSpPr>
          <p:nvPr/>
        </p:nvSpPr>
        <p:spPr bwMode="auto">
          <a:xfrm>
            <a:off x="10205931" y="189151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5" name="직사각형 153"/>
          <p:cNvSpPr>
            <a:spLocks noChangeArrowheads="1"/>
          </p:cNvSpPr>
          <p:nvPr/>
        </p:nvSpPr>
        <p:spPr bwMode="auto">
          <a:xfrm>
            <a:off x="10205931" y="170234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3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6" name="직사각형 153"/>
          <p:cNvSpPr>
            <a:spLocks noChangeArrowheads="1"/>
          </p:cNvSpPr>
          <p:nvPr/>
        </p:nvSpPr>
        <p:spPr bwMode="auto">
          <a:xfrm>
            <a:off x="10205931" y="1293182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9" name="직사각형 153"/>
          <p:cNvSpPr>
            <a:spLocks noChangeArrowheads="1"/>
          </p:cNvSpPr>
          <p:nvPr/>
        </p:nvSpPr>
        <p:spPr bwMode="auto">
          <a:xfrm>
            <a:off x="10205931" y="223542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 rot="5400000" flipV="1">
            <a:off x="9477197" y="2053472"/>
            <a:ext cx="14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flipV="1">
            <a:off x="6144231" y="2460220"/>
            <a:ext cx="41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 bwMode="auto">
          <a:xfrm>
            <a:off x="6324223" y="1512362"/>
            <a:ext cx="3714750" cy="273404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6324223" y="1891519"/>
            <a:ext cx="3714750" cy="246708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631023" y="1367362"/>
            <a:ext cx="407950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1-1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129576"/>
              </p:ext>
            </p:extLst>
          </p:nvPr>
        </p:nvGraphicFramePr>
        <p:xfrm>
          <a:off x="5947351" y="3309056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1-1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#FFFFFF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 #106896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 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99299"/>
              </p:ext>
            </p:extLst>
          </p:nvPr>
        </p:nvGraphicFramePr>
        <p:xfrm>
          <a:off x="5947351" y="5299781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1-2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#797979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#106896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7" name="직선 연결선 116"/>
          <p:cNvCxnSpPr/>
          <p:nvPr/>
        </p:nvCxnSpPr>
        <p:spPr>
          <a:xfrm rot="5400000" flipV="1">
            <a:off x="5586223" y="2053472"/>
            <a:ext cx="14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53"/>
          <p:cNvSpPr>
            <a:spLocks noChangeArrowheads="1"/>
          </p:cNvSpPr>
          <p:nvPr/>
        </p:nvSpPr>
        <p:spPr bwMode="auto">
          <a:xfrm>
            <a:off x="5982239" y="274096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 rot="5400000" flipV="1">
            <a:off x="9313947" y="2053472"/>
            <a:ext cx="147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53"/>
          <p:cNvSpPr>
            <a:spLocks noChangeArrowheads="1"/>
          </p:cNvSpPr>
          <p:nvPr/>
        </p:nvSpPr>
        <p:spPr bwMode="auto">
          <a:xfrm>
            <a:off x="9910004" y="274096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6324223" y="2213512"/>
            <a:ext cx="3714750" cy="246708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68" name="직사각형 153"/>
          <p:cNvSpPr>
            <a:spLocks noChangeArrowheads="1"/>
          </p:cNvSpPr>
          <p:nvPr/>
        </p:nvSpPr>
        <p:spPr bwMode="auto">
          <a:xfrm>
            <a:off x="10205931" y="204484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9" name="직사각형 153"/>
          <p:cNvSpPr>
            <a:spLocks noChangeArrowheads="1"/>
          </p:cNvSpPr>
          <p:nvPr/>
        </p:nvSpPr>
        <p:spPr bwMode="auto">
          <a:xfrm>
            <a:off x="10205931" y="2467985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631023" y="2421036"/>
            <a:ext cx="407950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1-2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9906000" y="-4700"/>
            <a:ext cx="19748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상세정보 관리</a:t>
            </a:r>
            <a:r>
              <a:rPr kumimoji="1" lang="ko-KR" altLang="en-US" sz="900" b="1" dirty="0" smtClean="0">
                <a:latin typeface="+mn-ea"/>
              </a:rPr>
              <a:t>화</a:t>
            </a:r>
            <a:r>
              <a:rPr kumimoji="1" lang="ko-KR" altLang="en-US" sz="900" b="1" dirty="0">
                <a:latin typeface="+mn-ea"/>
              </a:rPr>
              <a:t>면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 </a:t>
            </a:r>
            <a:r>
              <a:rPr kumimoji="1" lang="en-US" altLang="ko-KR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3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가이드 추가</a:t>
            </a:r>
          </a:p>
        </p:txBody>
      </p:sp>
    </p:spTree>
    <p:extLst>
      <p:ext uri="{BB962C8B-B14F-4D97-AF65-F5344CB8AC3E}">
        <p14:creationId xmlns:p14="http://schemas.microsoft.com/office/powerpoint/2010/main" val="41123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eon-gd7\Desktop\상세정보관리_팝업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17" y="1315470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442176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상세정보 관리화면 팝업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4175546" y="3193551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752px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4856269" y="6478244"/>
            <a:ext cx="2723936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카메라 촬영화면 팝업 </a:t>
            </a: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1] 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화면 가이드 참조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rot="5400000" flipV="1">
            <a:off x="56322" y="3325712"/>
            <a:ext cx="24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5400000" flipV="1">
            <a:off x="2613968" y="3325714"/>
            <a:ext cx="24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937431" y="442176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V="1">
            <a:off x="937431" y="216298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856269" y="636282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268912" y="2162980"/>
            <a:ext cx="2557648" cy="2258783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681598" y="2047564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092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eon-gd7\Desktop\상세정보관리_팝업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5" y="1313551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aeon-gd7\Desktop\상세정보관리_팝업_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7647" r="15642" b="62705"/>
          <a:stretch/>
        </p:blipFill>
        <p:spPr bwMode="auto">
          <a:xfrm>
            <a:off x="6600087" y="4060138"/>
            <a:ext cx="2991588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51907"/>
              </p:ext>
            </p:extLst>
          </p:nvPr>
        </p:nvGraphicFramePr>
        <p:xfrm>
          <a:off x="5947351" y="1271383"/>
          <a:ext cx="5177641" cy="216328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850x592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66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bg_popup2.9.png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세로 사이즈는 알림 내용에 따라 가변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 flipV="1">
            <a:off x="-1701087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40" name="직선 연결선 39"/>
          <p:cNvCxnSpPr/>
          <p:nvPr/>
        </p:nvCxnSpPr>
        <p:spPr>
          <a:xfrm rot="5400000" flipV="1">
            <a:off x="856559" y="4285473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926022" y="467766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66795" y="357020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592px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926022" y="290512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 bwMode="auto">
          <a:xfrm>
            <a:off x="1268912" y="2905125"/>
            <a:ext cx="2557648" cy="176721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12545" y="2857091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6614374" y="410947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6619137" y="449047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153"/>
          <p:cNvSpPr>
            <a:spLocks noChangeArrowheads="1"/>
          </p:cNvSpPr>
          <p:nvPr/>
        </p:nvSpPr>
        <p:spPr bwMode="auto">
          <a:xfrm>
            <a:off x="9891664" y="4167509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 rot="5400000" flipV="1">
            <a:off x="6477951" y="4402752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5400000" flipV="1">
            <a:off x="6363650" y="4402752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6518615" y="465861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3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806715" y="4177035"/>
            <a:ext cx="1134300" cy="225103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531282" y="394802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009642"/>
              </p:ext>
            </p:extLst>
          </p:nvPr>
        </p:nvGraphicFramePr>
        <p:xfrm>
          <a:off x="5947351" y="5014992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Title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3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(#)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6" name="직사각형 153"/>
          <p:cNvSpPr>
            <a:spLocks noChangeArrowheads="1"/>
          </p:cNvSpPr>
          <p:nvPr/>
        </p:nvSpPr>
        <p:spPr bwMode="auto">
          <a:xfrm>
            <a:off x="5883495" y="4149875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7" name="직선 연결선 86"/>
          <p:cNvCxnSpPr/>
          <p:nvPr/>
        </p:nvCxnSpPr>
        <p:spPr bwMode="auto">
          <a:xfrm>
            <a:off x="6370233" y="4289966"/>
            <a:ext cx="3564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7171" name="Picture 3" descr="C:\Users\aeon-gd7\Desktop\bg_popup2.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958" y="2310314"/>
            <a:ext cx="153311" cy="73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상세정보 관리화면 팝업 </a:t>
            </a:r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  <p:sp>
        <p:nvSpPr>
          <p:cNvPr id="38" name="직사각형 37"/>
          <p:cNvSpPr/>
          <p:nvPr/>
        </p:nvSpPr>
        <p:spPr bwMode="auto">
          <a:xfrm>
            <a:off x="9906000" y="-4700"/>
            <a:ext cx="19748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상세정보 관리 팝업 </a:t>
            </a:r>
            <a:r>
              <a:rPr kumimoji="1" lang="en-US" altLang="ko-KR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2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가이드 추가</a:t>
            </a:r>
          </a:p>
        </p:txBody>
      </p:sp>
    </p:spTree>
    <p:extLst>
      <p:ext uri="{BB962C8B-B14F-4D97-AF65-F5344CB8AC3E}">
        <p14:creationId xmlns:p14="http://schemas.microsoft.com/office/powerpoint/2010/main" val="8185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57239" y="3030539"/>
            <a:ext cx="1996185" cy="252375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pPr defTabSz="1149091">
              <a:lnSpc>
                <a:spcPct val="80000"/>
              </a:lnSpc>
              <a:defRPr/>
            </a:pPr>
            <a:r>
              <a:rPr lang="en-US" altLang="ko-KR" sz="1300" spc="-79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itchFamily="34" charset="0"/>
                <a:ea typeface="맑은 고딕"/>
                <a:cs typeface="Calibri" pitchFamily="34" charset="0"/>
              </a:rPr>
              <a:t>Camera for blind GUI Guideline</a:t>
            </a:r>
            <a:endParaRPr lang="en-US" altLang="ko-KR" sz="1300" spc="-79" dirty="0">
              <a:solidFill>
                <a:prstClr val="black">
                  <a:lumMod val="50000"/>
                  <a:lumOff val="50000"/>
                </a:prstClr>
              </a:solidFill>
              <a:latin typeface="Calibri" pitchFamily="34" charset="0"/>
              <a:ea typeface="맑은 고딕"/>
              <a:cs typeface="Calibri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812800" y="3384550"/>
            <a:ext cx="3348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55650" y="34131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" descr="C:\Users\aeon-gd7\Desktop\상세정보관리_팝업_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 t="50813" r="8517" b="40527"/>
          <a:stretch/>
        </p:blipFill>
        <p:spPr bwMode="auto">
          <a:xfrm>
            <a:off x="964117" y="5917071"/>
            <a:ext cx="4248000" cy="80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" descr="C:\Users\aeon-gd7\Desktop\상세정보관리_팝업_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 t="50813" r="8517" b="40527"/>
          <a:stretch/>
        </p:blipFill>
        <p:spPr bwMode="auto">
          <a:xfrm>
            <a:off x="964117" y="4181715"/>
            <a:ext cx="4248000" cy="80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C:\Users\aeon-gd7\Desktop\상세정보관리_팝업_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 t="26933" r="8517" b="40527"/>
          <a:stretch/>
        </p:blipFill>
        <p:spPr bwMode="auto">
          <a:xfrm>
            <a:off x="945068" y="1304027"/>
            <a:ext cx="3168000" cy="224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9906000" y="-4700"/>
            <a:ext cx="19748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상세정보 관리 팝업 </a:t>
            </a:r>
            <a:r>
              <a:rPr kumimoji="1" lang="en-US" altLang="ko-KR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2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가이드 추가</a:t>
            </a:r>
          </a:p>
        </p:txBody>
      </p:sp>
      <p:sp>
        <p:nvSpPr>
          <p:cNvPr id="37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상세정보 관리화면 팝업 </a:t>
            </a:r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rot="5400000" flipV="1">
            <a:off x="-242871" y="2474026"/>
            <a:ext cx="23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937431" y="337730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rot="5400000" flipV="1">
            <a:off x="2843774" y="2474026"/>
            <a:ext cx="23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rot="5400000" flipV="1">
            <a:off x="-177357" y="2474026"/>
            <a:ext cx="23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5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5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6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62" name="직사각형 153"/>
          <p:cNvSpPr>
            <a:spLocks noChangeArrowheads="1"/>
          </p:cNvSpPr>
          <p:nvPr/>
        </p:nvSpPr>
        <p:spPr bwMode="auto">
          <a:xfrm>
            <a:off x="4166795" y="145139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926022" y="295527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 bwMode="auto">
          <a:xfrm>
            <a:off x="992642" y="1924478"/>
            <a:ext cx="3030656" cy="856821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648195"/>
              </p:ext>
            </p:extLst>
          </p:nvPr>
        </p:nvGraphicFramePr>
        <p:xfrm>
          <a:off x="5947351" y="1273529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Contents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3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(#)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9" name="직선 연결선 68"/>
          <p:cNvCxnSpPr/>
          <p:nvPr/>
        </p:nvCxnSpPr>
        <p:spPr>
          <a:xfrm flipV="1">
            <a:off x="926022" y="177417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153"/>
          <p:cNvSpPr>
            <a:spLocks noChangeArrowheads="1"/>
          </p:cNvSpPr>
          <p:nvPr/>
        </p:nvSpPr>
        <p:spPr bwMode="auto">
          <a:xfrm>
            <a:off x="4166795" y="222459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320px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 rot="5400000" flipV="1">
            <a:off x="-101156" y="2474026"/>
            <a:ext cx="23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rot="5400000" flipV="1">
            <a:off x="2756346" y="2474026"/>
            <a:ext cx="23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153"/>
          <p:cNvSpPr>
            <a:spLocks noChangeArrowheads="1"/>
          </p:cNvSpPr>
          <p:nvPr/>
        </p:nvSpPr>
        <p:spPr bwMode="auto">
          <a:xfrm>
            <a:off x="827216" y="3568128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6" name="직사각형 153"/>
          <p:cNvSpPr>
            <a:spLocks noChangeArrowheads="1"/>
          </p:cNvSpPr>
          <p:nvPr/>
        </p:nvSpPr>
        <p:spPr bwMode="auto">
          <a:xfrm>
            <a:off x="3767010" y="3568128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7" name="직사각형 153"/>
          <p:cNvSpPr>
            <a:spLocks noChangeArrowheads="1"/>
          </p:cNvSpPr>
          <p:nvPr/>
        </p:nvSpPr>
        <p:spPr bwMode="auto">
          <a:xfrm>
            <a:off x="336414" y="2224595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 bwMode="auto">
          <a:xfrm>
            <a:off x="823152" y="2355161"/>
            <a:ext cx="342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직선 연결선 78"/>
          <p:cNvCxnSpPr/>
          <p:nvPr/>
        </p:nvCxnSpPr>
        <p:spPr bwMode="auto">
          <a:xfrm rot="5400000">
            <a:off x="1334577" y="2413725"/>
            <a:ext cx="234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직사각형 153"/>
          <p:cNvSpPr>
            <a:spLocks noChangeArrowheads="1"/>
          </p:cNvSpPr>
          <p:nvPr/>
        </p:nvSpPr>
        <p:spPr bwMode="auto">
          <a:xfrm>
            <a:off x="2237395" y="3568138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111" name="표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145754"/>
              </p:ext>
            </p:extLst>
          </p:nvPr>
        </p:nvGraphicFramePr>
        <p:xfrm>
          <a:off x="5953338" y="3054339"/>
          <a:ext cx="5177641" cy="216328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Btn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382x104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66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popup_btn_nor.9.png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popup_btn_press.9.png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5" name="표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619614"/>
              </p:ext>
            </p:extLst>
          </p:nvPr>
        </p:nvGraphicFramePr>
        <p:xfrm>
          <a:off x="5947351" y="5585201"/>
          <a:ext cx="5177641" cy="18931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3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(#)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#000000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#FFFFFF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Disable : #828282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2" name="Picture 2" descr="C:\Users\aeon-gd7\Desktop\시각장애인앱\GUI\GUI_Guideline_v1.0_130719\PNG\popup_btn_nor.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0" y="4298748"/>
            <a:ext cx="2667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3" descr="C:\Users\aeon-gd7\Desktop\시각장애인앱\GUI\GUI_Guideline_v1.0_130719\PNG\popup_btn_press.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4298748"/>
            <a:ext cx="2667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직선 연결선 144"/>
          <p:cNvCxnSpPr/>
          <p:nvPr/>
        </p:nvCxnSpPr>
        <p:spPr>
          <a:xfrm flipV="1">
            <a:off x="945068" y="1398901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234814" y="180906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 flipV="1">
            <a:off x="945068" y="4170034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67"/>
          <p:cNvGrpSpPr>
            <a:grpSpLocks/>
          </p:cNvGrpSpPr>
          <p:nvPr/>
        </p:nvGrpSpPr>
        <p:grpSpPr bwMode="auto">
          <a:xfrm>
            <a:off x="524283" y="3968780"/>
            <a:ext cx="704473" cy="481106"/>
            <a:chOff x="377825" y="1392238"/>
            <a:chExt cx="587375" cy="398462"/>
          </a:xfrm>
        </p:grpSpPr>
        <p:sp>
          <p:nvSpPr>
            <p:cNvPr id="155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56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57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58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159" name="직선 연결선 158"/>
          <p:cNvCxnSpPr/>
          <p:nvPr/>
        </p:nvCxnSpPr>
        <p:spPr>
          <a:xfrm flipV="1">
            <a:off x="945068" y="4825345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 flipV="1">
            <a:off x="945068" y="4739620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 flipV="1">
            <a:off x="945068" y="4246772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/>
          <p:cNvSpPr/>
          <p:nvPr/>
        </p:nvSpPr>
        <p:spPr bwMode="auto">
          <a:xfrm>
            <a:off x="1160319" y="4246773"/>
            <a:ext cx="1859105" cy="504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63" name="직사각형 153"/>
          <p:cNvSpPr>
            <a:spLocks noChangeArrowheads="1"/>
          </p:cNvSpPr>
          <p:nvPr/>
        </p:nvSpPr>
        <p:spPr bwMode="auto">
          <a:xfrm>
            <a:off x="2790915" y="497774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 rot="5400000" flipV="1">
            <a:off x="596812" y="4621956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 rot="5400000" flipV="1">
            <a:off x="709382" y="4621957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 rot="5400000" flipV="1">
            <a:off x="2569425" y="4621958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 rot="5400000" flipV="1">
            <a:off x="2655257" y="4621959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 rot="5400000" flipV="1">
            <a:off x="4523888" y="4621961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 rot="5400000" flipV="1">
            <a:off x="4638189" y="4621962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53"/>
          <p:cNvSpPr>
            <a:spLocks noChangeArrowheads="1"/>
          </p:cNvSpPr>
          <p:nvPr/>
        </p:nvSpPr>
        <p:spPr bwMode="auto">
          <a:xfrm>
            <a:off x="882326" y="497774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71" name="직사각형 153"/>
          <p:cNvSpPr>
            <a:spLocks noChangeArrowheads="1"/>
          </p:cNvSpPr>
          <p:nvPr/>
        </p:nvSpPr>
        <p:spPr bwMode="auto">
          <a:xfrm>
            <a:off x="4794731" y="497774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72" name="직사각형 153"/>
          <p:cNvSpPr>
            <a:spLocks noChangeArrowheads="1"/>
          </p:cNvSpPr>
          <p:nvPr/>
        </p:nvSpPr>
        <p:spPr bwMode="auto">
          <a:xfrm>
            <a:off x="5259636" y="408440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73" name="직사각형 153"/>
          <p:cNvSpPr>
            <a:spLocks noChangeArrowheads="1"/>
          </p:cNvSpPr>
          <p:nvPr/>
        </p:nvSpPr>
        <p:spPr bwMode="auto">
          <a:xfrm>
            <a:off x="5259636" y="466159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74" name="직사각형 153"/>
          <p:cNvSpPr>
            <a:spLocks noChangeArrowheads="1"/>
          </p:cNvSpPr>
          <p:nvPr/>
        </p:nvSpPr>
        <p:spPr bwMode="auto">
          <a:xfrm>
            <a:off x="5192961" y="439093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75" name="직사각형 153"/>
          <p:cNvSpPr>
            <a:spLocks noChangeArrowheads="1"/>
          </p:cNvSpPr>
          <p:nvPr/>
        </p:nvSpPr>
        <p:spPr bwMode="auto">
          <a:xfrm>
            <a:off x="3775650" y="497774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382px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76" name="직사각형 153"/>
          <p:cNvSpPr>
            <a:spLocks noChangeArrowheads="1"/>
          </p:cNvSpPr>
          <p:nvPr/>
        </p:nvSpPr>
        <p:spPr bwMode="auto">
          <a:xfrm>
            <a:off x="1755577" y="497774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382px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425283" y="3991863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78" name="직사각형 177"/>
          <p:cNvSpPr/>
          <p:nvPr/>
        </p:nvSpPr>
        <p:spPr bwMode="auto">
          <a:xfrm>
            <a:off x="3105256" y="4246773"/>
            <a:ext cx="1859105" cy="504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179" name="직선 연결선 178"/>
          <p:cNvCxnSpPr/>
          <p:nvPr/>
        </p:nvCxnSpPr>
        <p:spPr>
          <a:xfrm flipV="1">
            <a:off x="945068" y="5909714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67"/>
          <p:cNvGrpSpPr>
            <a:grpSpLocks/>
          </p:cNvGrpSpPr>
          <p:nvPr/>
        </p:nvGrpSpPr>
        <p:grpSpPr bwMode="auto">
          <a:xfrm>
            <a:off x="524283" y="5708460"/>
            <a:ext cx="704473" cy="481106"/>
            <a:chOff x="377825" y="1392238"/>
            <a:chExt cx="587375" cy="398462"/>
          </a:xfrm>
        </p:grpSpPr>
        <p:sp>
          <p:nvSpPr>
            <p:cNvPr id="181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82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83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84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185" name="직선 연결선 184"/>
          <p:cNvCxnSpPr/>
          <p:nvPr/>
        </p:nvCxnSpPr>
        <p:spPr>
          <a:xfrm flipV="1">
            <a:off x="945068" y="6565025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 flipV="1">
            <a:off x="945068" y="6479300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 flipV="1">
            <a:off x="945068" y="5986452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 bwMode="auto">
          <a:xfrm>
            <a:off x="1160319" y="6085211"/>
            <a:ext cx="1859105" cy="276431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89" name="직사각형 153"/>
          <p:cNvSpPr>
            <a:spLocks noChangeArrowheads="1"/>
          </p:cNvSpPr>
          <p:nvPr/>
        </p:nvSpPr>
        <p:spPr bwMode="auto">
          <a:xfrm>
            <a:off x="2790915" y="671742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rot="5400000" flipV="1">
            <a:off x="596812" y="6361636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 rot="5400000" flipV="1">
            <a:off x="709382" y="6361637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 rot="5400000" flipV="1">
            <a:off x="2569425" y="6361638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 rot="5400000" flipV="1">
            <a:off x="2655257" y="6361639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 rot="5400000" flipV="1">
            <a:off x="4523888" y="6361641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 rot="5400000" flipV="1">
            <a:off x="4638189" y="6361642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53"/>
          <p:cNvSpPr>
            <a:spLocks noChangeArrowheads="1"/>
          </p:cNvSpPr>
          <p:nvPr/>
        </p:nvSpPr>
        <p:spPr bwMode="auto">
          <a:xfrm>
            <a:off x="882326" y="671742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97" name="직사각형 153"/>
          <p:cNvSpPr>
            <a:spLocks noChangeArrowheads="1"/>
          </p:cNvSpPr>
          <p:nvPr/>
        </p:nvSpPr>
        <p:spPr bwMode="auto">
          <a:xfrm>
            <a:off x="4794731" y="671742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425283" y="5731543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5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99" name="직사각형 198"/>
          <p:cNvSpPr/>
          <p:nvPr/>
        </p:nvSpPr>
        <p:spPr bwMode="auto">
          <a:xfrm>
            <a:off x="3105256" y="6085211"/>
            <a:ext cx="1859105" cy="276425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200" name="직선 연결선 199"/>
          <p:cNvCxnSpPr/>
          <p:nvPr/>
        </p:nvCxnSpPr>
        <p:spPr bwMode="auto">
          <a:xfrm>
            <a:off x="857081" y="6223426"/>
            <a:ext cx="4464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1" name="직사각형 153"/>
          <p:cNvSpPr>
            <a:spLocks noChangeArrowheads="1"/>
          </p:cNvSpPr>
          <p:nvPr/>
        </p:nvSpPr>
        <p:spPr bwMode="auto">
          <a:xfrm>
            <a:off x="5231061" y="6093472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202" name="직선 연결선 201"/>
          <p:cNvCxnSpPr/>
          <p:nvPr/>
        </p:nvCxnSpPr>
        <p:spPr bwMode="auto">
          <a:xfrm rot="5400000">
            <a:off x="1621871" y="6207525"/>
            <a:ext cx="936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3" name="직사각형 153"/>
          <p:cNvSpPr>
            <a:spLocks noChangeArrowheads="1"/>
          </p:cNvSpPr>
          <p:nvPr/>
        </p:nvSpPr>
        <p:spPr bwMode="auto">
          <a:xfrm>
            <a:off x="1794114" y="6713680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204" name="직선 연결선 203"/>
          <p:cNvCxnSpPr/>
          <p:nvPr/>
        </p:nvCxnSpPr>
        <p:spPr bwMode="auto">
          <a:xfrm rot="5400000">
            <a:off x="3617713" y="6207525"/>
            <a:ext cx="936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5" name="직사각형 153"/>
          <p:cNvSpPr>
            <a:spLocks noChangeArrowheads="1"/>
          </p:cNvSpPr>
          <p:nvPr/>
        </p:nvSpPr>
        <p:spPr bwMode="auto">
          <a:xfrm>
            <a:off x="3789956" y="6713680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1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eon-gd7\Desktop\메모쓰기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21" y="1314094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113570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상세정보 메모입력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4232696" y="141037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상세정보 메모 </a:t>
            </a:r>
            <a:r>
              <a:rPr kumimoji="1" lang="en-US" altLang="ko-KR" sz="900" b="1" dirty="0" smtClean="0">
                <a:latin typeface="+mn-ea"/>
              </a:rPr>
              <a:t>1</a:t>
            </a:r>
            <a:r>
              <a:rPr kumimoji="1" lang="ko-KR" altLang="en-US" sz="900" b="1" dirty="0" smtClean="0">
                <a:latin typeface="+mn-ea"/>
              </a:rPr>
              <a:t> 가이드</a:t>
            </a:r>
            <a:r>
              <a:rPr kumimoji="1" lang="en-US" altLang="ko-KR" sz="900" b="1" dirty="0" smtClean="0">
                <a:latin typeface="+mn-ea"/>
              </a:rPr>
              <a:t> </a:t>
            </a:r>
            <a:r>
              <a:rPr kumimoji="1" lang="ko-KR" altLang="en-US" sz="900" b="1" dirty="0" smtClean="0">
                <a:latin typeface="+mn-ea"/>
              </a:rPr>
              <a:t>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945068" y="485492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153"/>
          <p:cNvSpPr>
            <a:spLocks noChangeArrowheads="1"/>
          </p:cNvSpPr>
          <p:nvPr/>
        </p:nvSpPr>
        <p:spPr bwMode="auto">
          <a:xfrm>
            <a:off x="4232696" y="580139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738px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926021" y="1740255"/>
            <a:ext cx="3240000" cy="3114674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30387"/>
              </p:ext>
            </p:extLst>
          </p:nvPr>
        </p:nvGraphicFramePr>
        <p:xfrm>
          <a:off x="5947351" y="1264378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Memo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Drawing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1080x1038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57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#151a1d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851432" y="1671503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83" name="Picture 2" descr="C:\Users\aeon-gd7\Desktop\메모쓰기_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5" b="82809"/>
          <a:stretch/>
        </p:blipFill>
        <p:spPr bwMode="auto">
          <a:xfrm>
            <a:off x="5977791" y="3338458"/>
            <a:ext cx="4356000" cy="66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직선 연결선 84"/>
          <p:cNvCxnSpPr/>
          <p:nvPr/>
        </p:nvCxnSpPr>
        <p:spPr>
          <a:xfrm flipV="1">
            <a:off x="5965618" y="3330822"/>
            <a:ext cx="453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rot="5400000" flipV="1">
            <a:off x="5584643" y="3721071"/>
            <a:ext cx="7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67"/>
          <p:cNvGrpSpPr>
            <a:grpSpLocks/>
          </p:cNvGrpSpPr>
          <p:nvPr/>
        </p:nvGrpSpPr>
        <p:grpSpPr bwMode="auto">
          <a:xfrm>
            <a:off x="5560902" y="3134848"/>
            <a:ext cx="704473" cy="481106"/>
            <a:chOff x="377825" y="1392238"/>
            <a:chExt cx="587375" cy="398462"/>
          </a:xfrm>
        </p:grpSpPr>
        <p:sp>
          <p:nvSpPr>
            <p:cNvPr id="8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0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2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07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133" name="직사각형 132"/>
          <p:cNvSpPr/>
          <p:nvPr/>
        </p:nvSpPr>
        <p:spPr bwMode="auto">
          <a:xfrm>
            <a:off x="6256138" y="3546757"/>
            <a:ext cx="3816000" cy="216000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38" name="직사각형 153"/>
          <p:cNvSpPr>
            <a:spLocks noChangeArrowheads="1"/>
          </p:cNvSpPr>
          <p:nvPr/>
        </p:nvSpPr>
        <p:spPr bwMode="auto">
          <a:xfrm>
            <a:off x="10390430" y="3387893"/>
            <a:ext cx="442434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22p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41" name="직선 연결선 140"/>
          <p:cNvCxnSpPr/>
          <p:nvPr/>
        </p:nvCxnSpPr>
        <p:spPr>
          <a:xfrm flipV="1">
            <a:off x="5974917" y="4000753"/>
            <a:ext cx="453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375604" y="318217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 flipV="1">
            <a:off x="5962641" y="3547197"/>
            <a:ext cx="453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 flipV="1">
            <a:off x="5962641" y="3467103"/>
            <a:ext cx="453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 rot="5400000" flipV="1">
            <a:off x="5822545" y="3721071"/>
            <a:ext cx="7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rot="5400000" flipV="1">
            <a:off x="5868902" y="3721072"/>
            <a:ext cx="7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5962641" y="3762757"/>
            <a:ext cx="453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 rot="5400000" flipV="1">
            <a:off x="9693735" y="3721072"/>
            <a:ext cx="7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 rot="5400000" flipV="1">
            <a:off x="9740092" y="3721073"/>
            <a:ext cx="7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3"/>
          <p:cNvSpPr>
            <a:spLocks noChangeArrowheads="1"/>
          </p:cNvSpPr>
          <p:nvPr/>
        </p:nvSpPr>
        <p:spPr bwMode="auto">
          <a:xfrm>
            <a:off x="10390430" y="3535089"/>
            <a:ext cx="442434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17811"/>
              </p:ext>
            </p:extLst>
          </p:nvPr>
        </p:nvGraphicFramePr>
        <p:xfrm>
          <a:off x="5947351" y="4285470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Input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0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Diable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: #797979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Input : 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5" name="직사각형 153"/>
          <p:cNvSpPr>
            <a:spLocks noChangeArrowheads="1"/>
          </p:cNvSpPr>
          <p:nvPr/>
        </p:nvSpPr>
        <p:spPr bwMode="auto">
          <a:xfrm>
            <a:off x="4232696" y="3012216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1038px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0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eon-gd7\Desktop\메모쓰기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21" y="1314094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1988871" y="4231470"/>
            <a:ext cx="58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1135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250173" y="4231470"/>
            <a:ext cx="58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상세정보 메모입력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4232696" y="141037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상세정보 메모 </a:t>
            </a:r>
            <a:r>
              <a:rPr kumimoji="1" lang="en-US" altLang="ko-KR" sz="900" b="1" dirty="0" smtClean="0">
                <a:latin typeface="+mn-ea"/>
              </a:rPr>
              <a:t>1 </a:t>
            </a:r>
            <a:r>
              <a:rPr kumimoji="1" lang="ko-KR" altLang="en-US" sz="900" b="1" dirty="0" smtClean="0">
                <a:latin typeface="+mn-ea"/>
              </a:rPr>
              <a:t>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945068" y="485492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153"/>
          <p:cNvSpPr>
            <a:spLocks noChangeArrowheads="1"/>
          </p:cNvSpPr>
          <p:nvPr/>
        </p:nvSpPr>
        <p:spPr bwMode="auto">
          <a:xfrm>
            <a:off x="4232696" y="308290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938px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1039978" y="1883863"/>
            <a:ext cx="2996314" cy="283592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23825"/>
              </p:ext>
            </p:extLst>
          </p:nvPr>
        </p:nvGraphicFramePr>
        <p:xfrm>
          <a:off x="5947351" y="1264378"/>
          <a:ext cx="5177641" cy="1801239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Memo Input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980x938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46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Memo_input.9.png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5" name="직선 연결선 44"/>
          <p:cNvCxnSpPr/>
          <p:nvPr/>
        </p:nvCxnSpPr>
        <p:spPr>
          <a:xfrm flipV="1">
            <a:off x="945068" y="471638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945068" y="1887681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5400000" flipV="1">
            <a:off x="-1873636" y="4231470"/>
            <a:ext cx="58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rot="5400000" flipV="1">
            <a:off x="1120293" y="4231471"/>
            <a:ext cx="58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153"/>
          <p:cNvSpPr>
            <a:spLocks noChangeArrowheads="1"/>
          </p:cNvSpPr>
          <p:nvPr/>
        </p:nvSpPr>
        <p:spPr bwMode="auto">
          <a:xfrm>
            <a:off x="4232696" y="168073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4" name="직사각형 153"/>
          <p:cNvSpPr>
            <a:spLocks noChangeArrowheads="1"/>
          </p:cNvSpPr>
          <p:nvPr/>
        </p:nvSpPr>
        <p:spPr bwMode="auto">
          <a:xfrm>
            <a:off x="762638" y="711357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5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6" name="직사각형 153"/>
          <p:cNvSpPr>
            <a:spLocks noChangeArrowheads="1"/>
          </p:cNvSpPr>
          <p:nvPr/>
        </p:nvSpPr>
        <p:spPr bwMode="auto">
          <a:xfrm>
            <a:off x="3890196" y="711357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5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4232696" y="465845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6146" name="Picture 2" descr="C:\Users\aeon-gd7\Desktop\Memo_input.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575" y="2339975"/>
            <a:ext cx="2857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851432" y="1671503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46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eon-gd7\Desktop\갤러리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58" y="1312706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 bwMode="auto">
          <a:xfrm>
            <a:off x="1287964" y="1740254"/>
            <a:ext cx="2548122" cy="4041421"/>
          </a:xfrm>
          <a:prstGeom prst="rect">
            <a:avLst/>
          </a:prstGeom>
          <a:solidFill>
            <a:srgbClr val="FFFF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056277"/>
              </p:ext>
            </p:extLst>
          </p:nvPr>
        </p:nvGraphicFramePr>
        <p:xfrm>
          <a:off x="5947351" y="1271383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Image Area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Photo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756x1344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촬영된 이미지 비율유지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(70%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축소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17072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756px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73" name="직선 연결선 72"/>
          <p:cNvCxnSpPr/>
          <p:nvPr/>
        </p:nvCxnSpPr>
        <p:spPr>
          <a:xfrm flipV="1">
            <a:off x="926022" y="6125748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66795" y="3541631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1344px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1419262" y="1740254"/>
            <a:ext cx="2266913" cy="4041421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V="1">
            <a:off x="-1466035" y="4507620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579270" y="1847441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rot="5400000" flipV="1">
            <a:off x="1082085" y="4507621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926022" y="659247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926022" y="661152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153"/>
          <p:cNvSpPr>
            <a:spLocks noChangeArrowheads="1"/>
          </p:cNvSpPr>
          <p:nvPr/>
        </p:nvSpPr>
        <p:spPr bwMode="auto">
          <a:xfrm>
            <a:off x="4271570" y="6461907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1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530264"/>
              </p:ext>
            </p:extLst>
          </p:nvPr>
        </p:nvGraphicFramePr>
        <p:xfrm>
          <a:off x="5947351" y="3037143"/>
          <a:ext cx="5177641" cy="1602697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Image Area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842x1344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0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gallery_photobg.9.png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788699" y="649220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8" name="직사각형 153"/>
          <p:cNvSpPr>
            <a:spLocks noChangeArrowheads="1"/>
          </p:cNvSpPr>
          <p:nvPr/>
        </p:nvSpPr>
        <p:spPr bwMode="auto">
          <a:xfrm>
            <a:off x="4271570" y="5825458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29" name="직사각형 153"/>
          <p:cNvSpPr>
            <a:spLocks noChangeArrowheads="1"/>
          </p:cNvSpPr>
          <p:nvPr/>
        </p:nvSpPr>
        <p:spPr bwMode="auto">
          <a:xfrm>
            <a:off x="4271570" y="673267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0" name="직사각형 153"/>
          <p:cNvSpPr>
            <a:spLocks noChangeArrowheads="1"/>
          </p:cNvSpPr>
          <p:nvPr/>
        </p:nvSpPr>
        <p:spPr bwMode="auto">
          <a:xfrm>
            <a:off x="821710" y="718024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1" name="직사각형 153"/>
          <p:cNvSpPr>
            <a:spLocks noChangeArrowheads="1"/>
          </p:cNvSpPr>
          <p:nvPr/>
        </p:nvSpPr>
        <p:spPr bwMode="auto">
          <a:xfrm>
            <a:off x="3758025" y="718024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5944012" y="4874145"/>
            <a:ext cx="2618996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화면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BG Color #000000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58025" y="5343955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 rot="5400000" flipV="1">
            <a:off x="-1332648" y="4507620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rot="5400000" flipV="1">
            <a:off x="932176" y="4507622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926022" y="578167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926022" y="6144798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153"/>
          <p:cNvSpPr>
            <a:spLocks noChangeArrowheads="1"/>
          </p:cNvSpPr>
          <p:nvPr/>
        </p:nvSpPr>
        <p:spPr bwMode="auto">
          <a:xfrm>
            <a:off x="4271570" y="623107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4" name="직사각형 153"/>
          <p:cNvSpPr>
            <a:spLocks noChangeArrowheads="1"/>
          </p:cNvSpPr>
          <p:nvPr/>
        </p:nvSpPr>
        <p:spPr bwMode="auto">
          <a:xfrm>
            <a:off x="4271570" y="5995183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1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1169733" y="718820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43px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6" name="직사각형 153"/>
          <p:cNvSpPr>
            <a:spLocks noChangeArrowheads="1"/>
          </p:cNvSpPr>
          <p:nvPr/>
        </p:nvSpPr>
        <p:spPr bwMode="auto">
          <a:xfrm>
            <a:off x="3510359" y="718820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43px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4166795" y="1400053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1027" name="Picture 3" descr="C:\Users\aeon-gd7\Desktop\gallery_photobg.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75" y="410022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49851"/>
              </p:ext>
            </p:extLst>
          </p:nvPr>
        </p:nvGraphicFramePr>
        <p:xfrm>
          <a:off x="5947351" y="5717979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line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Drawing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842x1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#000000 (50%)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1" name="직사각형 60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갤러리화면 </a:t>
            </a:r>
            <a:r>
              <a:rPr kumimoji="1" lang="en-US" altLang="ko-KR" sz="900" b="1" dirty="0" smtClean="0">
                <a:latin typeface="+mn-ea"/>
              </a:rPr>
              <a:t>1</a:t>
            </a:r>
            <a:r>
              <a:rPr kumimoji="1" lang="ko-KR" altLang="en-US" sz="900" b="1" dirty="0" smtClean="0">
                <a:latin typeface="+mn-ea"/>
              </a:rPr>
              <a:t> 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667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C:\Users\aeon-gd7\Desktop\갤러리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" b="92755"/>
          <a:stretch/>
        </p:blipFill>
        <p:spPr bwMode="auto">
          <a:xfrm>
            <a:off x="935256" y="3645162"/>
            <a:ext cx="3932017" cy="51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:\Users\aeon-gd7\Desktop\갤러리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" b="92755"/>
          <a:stretch/>
        </p:blipFill>
        <p:spPr bwMode="auto">
          <a:xfrm>
            <a:off x="935256" y="2509765"/>
            <a:ext cx="3932017" cy="51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Users\aeon-gd7\Desktop\갤러리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" b="92755"/>
          <a:stretch/>
        </p:blipFill>
        <p:spPr bwMode="auto">
          <a:xfrm>
            <a:off x="935256" y="1306356"/>
            <a:ext cx="3932017" cy="51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69689"/>
              </p:ext>
            </p:extLst>
          </p:nvPr>
        </p:nvGraphicFramePr>
        <p:xfrm>
          <a:off x="5947351" y="1264378"/>
          <a:ext cx="5177641" cy="1756212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Title Bar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1080x144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5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title_bg.9.png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적용되는 화면 공통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603129" y="1639470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598069" y="1835504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 flipV="1">
            <a:off x="4543274" y="1639471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873525" y="144291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816454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251195"/>
              </p:ext>
            </p:extLst>
          </p:nvPr>
        </p:nvGraphicFramePr>
        <p:xfrm>
          <a:off x="5947351" y="3250721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5-1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Title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1" name="직선 연결선 30"/>
          <p:cNvCxnSpPr/>
          <p:nvPr/>
        </p:nvCxnSpPr>
        <p:spPr>
          <a:xfrm flipV="1">
            <a:off x="945068" y="2503415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5400000" flipV="1">
            <a:off x="603129" y="2840781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153"/>
          <p:cNvSpPr>
            <a:spLocks noChangeArrowheads="1"/>
          </p:cNvSpPr>
          <p:nvPr/>
        </p:nvSpPr>
        <p:spPr bwMode="auto">
          <a:xfrm>
            <a:off x="793144" y="3132065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5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 flipV="1">
            <a:off x="4543274" y="2840782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67"/>
          <p:cNvGrpSpPr>
            <a:grpSpLocks/>
          </p:cNvGrpSpPr>
          <p:nvPr/>
        </p:nvGrpSpPr>
        <p:grpSpPr bwMode="auto">
          <a:xfrm>
            <a:off x="524283" y="2302161"/>
            <a:ext cx="704473" cy="481106"/>
            <a:chOff x="377825" y="1392238"/>
            <a:chExt cx="587375" cy="398462"/>
          </a:xfrm>
        </p:grpSpPr>
        <p:sp>
          <p:nvSpPr>
            <p:cNvPr id="40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45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46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49" name="직사각형 153"/>
          <p:cNvSpPr>
            <a:spLocks noChangeArrowheads="1"/>
          </p:cNvSpPr>
          <p:nvPr/>
        </p:nvSpPr>
        <p:spPr bwMode="auto">
          <a:xfrm>
            <a:off x="4873525" y="264422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101436" y="2644226"/>
            <a:ext cx="1422689" cy="261132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945068" y="3024115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166228" y="2350273"/>
            <a:ext cx="438150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5-1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rot="5400000" flipV="1">
            <a:off x="777436" y="2840782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945068" y="2644225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945068" y="2903696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C:\Users\aeon-gd7\Desktop\title_bg.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700" y="2289476"/>
            <a:ext cx="1905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연결선 76"/>
          <p:cNvCxnSpPr/>
          <p:nvPr/>
        </p:nvCxnSpPr>
        <p:spPr>
          <a:xfrm flipV="1">
            <a:off x="945068" y="3636890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rot="5400000" flipV="1">
            <a:off x="603129" y="3974256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53"/>
          <p:cNvSpPr>
            <a:spLocks noChangeArrowheads="1"/>
          </p:cNvSpPr>
          <p:nvPr/>
        </p:nvSpPr>
        <p:spPr bwMode="auto">
          <a:xfrm>
            <a:off x="1109046" y="417981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168px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 rot="5400000" flipV="1">
            <a:off x="4543274" y="3974257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67"/>
          <p:cNvGrpSpPr>
            <a:grpSpLocks/>
          </p:cNvGrpSpPr>
          <p:nvPr/>
        </p:nvGrpSpPr>
        <p:grpSpPr bwMode="auto">
          <a:xfrm>
            <a:off x="524283" y="3435636"/>
            <a:ext cx="704473" cy="481106"/>
            <a:chOff x="377825" y="1392238"/>
            <a:chExt cx="587375" cy="398462"/>
          </a:xfrm>
        </p:grpSpPr>
        <p:sp>
          <p:nvSpPr>
            <p:cNvPr id="10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6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117" name="직사각형 153"/>
          <p:cNvSpPr>
            <a:spLocks noChangeArrowheads="1"/>
          </p:cNvSpPr>
          <p:nvPr/>
        </p:nvSpPr>
        <p:spPr bwMode="auto">
          <a:xfrm>
            <a:off x="4873525" y="380627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3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1743075" y="3872950"/>
            <a:ext cx="390525" cy="137307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66006" y="4155930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166228" y="3465032"/>
            <a:ext cx="438150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5-2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 flipV="1">
            <a:off x="945068" y="3872950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 flipV="1">
            <a:off x="945068" y="4008596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 rot="5400000" flipV="1">
            <a:off x="1415612" y="3970914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표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501152"/>
              </p:ext>
            </p:extLst>
          </p:nvPr>
        </p:nvGraphicFramePr>
        <p:xfrm>
          <a:off x="5947351" y="4965221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5-2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Title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#9a9c9c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2" name="직사각형 153"/>
          <p:cNvSpPr>
            <a:spLocks noChangeArrowheads="1"/>
          </p:cNvSpPr>
          <p:nvPr/>
        </p:nvSpPr>
        <p:spPr bwMode="auto">
          <a:xfrm>
            <a:off x="4873525" y="397215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945067" y="1303977"/>
            <a:ext cx="3922207" cy="520034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갤러리화면 </a:t>
            </a:r>
            <a:r>
              <a:rPr kumimoji="1" lang="en-US" altLang="ko-KR" sz="900" b="1" dirty="0" smtClean="0">
                <a:latin typeface="+mn-ea"/>
              </a:rPr>
              <a:t>1</a:t>
            </a:r>
            <a:r>
              <a:rPr kumimoji="1" lang="ko-KR" altLang="en-US" sz="900" b="1" dirty="0" smtClean="0">
                <a:latin typeface="+mn-ea"/>
              </a:rPr>
              <a:t> 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6228" y="114896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48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C:\Users\aeon-gd7\Desktop\갤러리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" b="92755"/>
          <a:stretch/>
        </p:blipFill>
        <p:spPr bwMode="auto">
          <a:xfrm>
            <a:off x="935256" y="1312524"/>
            <a:ext cx="3932017" cy="51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eon-gd7\Desktop\촬영사진확인_01_pres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8" r="13601" b="92850"/>
          <a:stretch/>
        </p:blipFill>
        <p:spPr bwMode="auto">
          <a:xfrm>
            <a:off x="932491" y="4269458"/>
            <a:ext cx="1520492" cy="97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945068" y="1304866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rot="5400000" flipV="1">
            <a:off x="603129" y="1642232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153"/>
          <p:cNvSpPr>
            <a:spLocks noChangeArrowheads="1"/>
          </p:cNvSpPr>
          <p:nvPr/>
        </p:nvSpPr>
        <p:spPr bwMode="auto">
          <a:xfrm>
            <a:off x="3067019" y="183826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 rot="5400000" flipV="1">
            <a:off x="4543274" y="1642233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7"/>
          <p:cNvGrpSpPr>
            <a:grpSpLocks/>
          </p:cNvGrpSpPr>
          <p:nvPr/>
        </p:nvGrpSpPr>
        <p:grpSpPr bwMode="auto">
          <a:xfrm>
            <a:off x="524283" y="1103612"/>
            <a:ext cx="704473" cy="481106"/>
            <a:chOff x="377825" y="1392238"/>
            <a:chExt cx="587375" cy="398462"/>
          </a:xfrm>
        </p:grpSpPr>
        <p:sp>
          <p:nvSpPr>
            <p:cNvPr id="66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7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8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69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70" name="직사각형 69"/>
          <p:cNvSpPr/>
          <p:nvPr/>
        </p:nvSpPr>
        <p:spPr bwMode="auto">
          <a:xfrm>
            <a:off x="3105151" y="1392081"/>
            <a:ext cx="419100" cy="37413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945068" y="1828741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166228" y="1151724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6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3714751" y="1392081"/>
            <a:ext cx="419100" cy="37413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343401" y="1392081"/>
            <a:ext cx="419100" cy="37413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81791"/>
              </p:ext>
            </p:extLst>
          </p:nvPr>
        </p:nvGraphicFramePr>
        <p:xfrm>
          <a:off x="5947351" y="1267140"/>
          <a:ext cx="5177641" cy="18931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6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Title Bar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Center/Right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94x94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91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title_icon_delete.png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title_icon_share.png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title_icon_ok.png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3" name="직선 연결선 102"/>
          <p:cNvCxnSpPr/>
          <p:nvPr/>
        </p:nvCxnSpPr>
        <p:spPr>
          <a:xfrm flipV="1">
            <a:off x="945068" y="1397461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945068" y="1756685"/>
            <a:ext cx="403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rot="5400000" flipV="1">
            <a:off x="2783249" y="1642233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rot="5400000" flipV="1">
            <a:off x="3192827" y="1642234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 rot="5400000" flipV="1">
            <a:off x="3390751" y="1642235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rot="5400000" flipV="1">
            <a:off x="3809851" y="1642236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rot="5400000" flipV="1">
            <a:off x="4438502" y="1642238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53"/>
          <p:cNvSpPr>
            <a:spLocks noChangeArrowheads="1"/>
          </p:cNvSpPr>
          <p:nvPr/>
        </p:nvSpPr>
        <p:spPr bwMode="auto">
          <a:xfrm>
            <a:off x="3690088" y="183826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7" name="직사각형 153"/>
          <p:cNvSpPr>
            <a:spLocks noChangeArrowheads="1"/>
          </p:cNvSpPr>
          <p:nvPr/>
        </p:nvSpPr>
        <p:spPr bwMode="auto">
          <a:xfrm>
            <a:off x="4310433" y="183826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8" name="직사각형 153"/>
          <p:cNvSpPr>
            <a:spLocks noChangeArrowheads="1"/>
          </p:cNvSpPr>
          <p:nvPr/>
        </p:nvSpPr>
        <p:spPr bwMode="auto">
          <a:xfrm>
            <a:off x="4867485" y="144858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3" name="직사각형 153"/>
          <p:cNvSpPr>
            <a:spLocks noChangeArrowheads="1"/>
          </p:cNvSpPr>
          <p:nvPr/>
        </p:nvSpPr>
        <p:spPr bwMode="auto">
          <a:xfrm>
            <a:off x="4867485" y="166248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4" name="직사각형 153"/>
          <p:cNvSpPr>
            <a:spLocks noChangeArrowheads="1"/>
          </p:cNvSpPr>
          <p:nvPr/>
        </p:nvSpPr>
        <p:spPr bwMode="auto">
          <a:xfrm>
            <a:off x="4867485" y="122925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 rot="5400000" flipV="1">
            <a:off x="3942000" y="1642238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2" descr="C:\Users\aeon-gd7\Desktop\촬영사진확인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19" r="13298" b="92380"/>
          <a:stretch/>
        </p:blipFill>
        <p:spPr bwMode="auto">
          <a:xfrm>
            <a:off x="945073" y="2507333"/>
            <a:ext cx="1507910" cy="97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직사각형 134"/>
          <p:cNvSpPr/>
          <p:nvPr/>
        </p:nvSpPr>
        <p:spPr bwMode="auto">
          <a:xfrm>
            <a:off x="1431781" y="2697166"/>
            <a:ext cx="568470" cy="555105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rot="5400000" flipV="1">
            <a:off x="540409" y="3011052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rot="5400000" flipV="1">
            <a:off x="801781" y="3011053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rot="5400000" flipV="1">
            <a:off x="1373281" y="3011054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 rot="5400000" flipV="1">
            <a:off x="1630457" y="3011055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 rot="5400000" flipV="1">
            <a:off x="1671589" y="3011056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 rot="5400000" flipV="1">
            <a:off x="494667" y="3011053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V="1">
            <a:off x="878394" y="2507333"/>
            <a:ext cx="18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53"/>
          <p:cNvSpPr>
            <a:spLocks noChangeArrowheads="1"/>
          </p:cNvSpPr>
          <p:nvPr/>
        </p:nvSpPr>
        <p:spPr bwMode="auto">
          <a:xfrm>
            <a:off x="1894483" y="360333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37px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46" name="직사각형 153"/>
          <p:cNvSpPr>
            <a:spLocks noChangeArrowheads="1"/>
          </p:cNvSpPr>
          <p:nvPr/>
        </p:nvSpPr>
        <p:spPr bwMode="auto">
          <a:xfrm>
            <a:off x="1062891" y="360333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37px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 bwMode="auto">
          <a:xfrm>
            <a:off x="876132" y="2974718"/>
            <a:ext cx="180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9" name="직사각형 153"/>
          <p:cNvSpPr>
            <a:spLocks noChangeArrowheads="1"/>
          </p:cNvSpPr>
          <p:nvPr/>
        </p:nvSpPr>
        <p:spPr bwMode="auto">
          <a:xfrm>
            <a:off x="2575898" y="2844152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 bwMode="auto">
          <a:xfrm rot="5400000">
            <a:off x="1086016" y="3035771"/>
            <a:ext cx="126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1" name="직사각형 153"/>
          <p:cNvSpPr>
            <a:spLocks noChangeArrowheads="1"/>
          </p:cNvSpPr>
          <p:nvPr/>
        </p:nvSpPr>
        <p:spPr bwMode="auto">
          <a:xfrm>
            <a:off x="1420259" y="3603335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1030" name="Picture 6" descr="C:\Users\aeon-gd7\Desktop\title_icon_dele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74" y="2408779"/>
            <a:ext cx="360000" cy="360000"/>
          </a:xfrm>
          <a:prstGeom prst="rect">
            <a:avLst/>
          </a:prstGeom>
          <a:solidFill>
            <a:srgbClr val="D9D9D9"/>
          </a:solidFill>
        </p:spPr>
      </p:pic>
      <p:pic>
        <p:nvPicPr>
          <p:cNvPr id="1031" name="Picture 7" descr="C:\Users\aeon-gd7\Desktop\title_icon_shar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49" y="2408779"/>
            <a:ext cx="360000" cy="360000"/>
          </a:xfrm>
          <a:prstGeom prst="rect">
            <a:avLst/>
          </a:prstGeom>
          <a:solidFill>
            <a:srgbClr val="D9D9D9"/>
          </a:solidFill>
        </p:spPr>
      </p:pic>
      <p:cxnSp>
        <p:nvCxnSpPr>
          <p:cNvPr id="144" name="직선 연결선 143"/>
          <p:cNvCxnSpPr/>
          <p:nvPr/>
        </p:nvCxnSpPr>
        <p:spPr>
          <a:xfrm rot="5400000" flipV="1">
            <a:off x="1652539" y="4773181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rot="5400000" flipV="1">
            <a:off x="469553" y="4756227"/>
            <a:ext cx="12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 flipV="1">
            <a:off x="878394" y="4269458"/>
            <a:ext cx="18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>
            <a:spLocks noChangeArrowheads="1"/>
          </p:cNvSpPr>
          <p:nvPr/>
        </p:nvSpPr>
        <p:spPr bwMode="auto">
          <a:xfrm>
            <a:off x="1445071" y="531783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168px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166228" y="4081055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7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160" name="표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606164"/>
              </p:ext>
            </p:extLst>
          </p:nvPr>
        </p:nvGraphicFramePr>
        <p:xfrm>
          <a:off x="5947351" y="3462353"/>
          <a:ext cx="5177641" cy="188579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7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Press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168x144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91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title_icon_press.9.png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타이틀바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공통 적용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4" name="직선 연결선 163"/>
          <p:cNvCxnSpPr/>
          <p:nvPr/>
        </p:nvCxnSpPr>
        <p:spPr>
          <a:xfrm flipV="1">
            <a:off x="878394" y="5235730"/>
            <a:ext cx="18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/>
          <p:cNvSpPr>
            <a:spLocks noChangeArrowheads="1"/>
          </p:cNvSpPr>
          <p:nvPr/>
        </p:nvSpPr>
        <p:spPr bwMode="auto">
          <a:xfrm>
            <a:off x="2422980" y="460627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66" name="직선 연결선 165"/>
          <p:cNvCxnSpPr/>
          <p:nvPr/>
        </p:nvCxnSpPr>
        <p:spPr>
          <a:xfrm flipV="1">
            <a:off x="878394" y="3454555"/>
            <a:ext cx="18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aeon-gd7\Desktop\title_icon_press.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568" y="4695822"/>
            <a:ext cx="239211" cy="23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연결선 76"/>
          <p:cNvCxnSpPr/>
          <p:nvPr/>
        </p:nvCxnSpPr>
        <p:spPr>
          <a:xfrm rot="5400000" flipV="1">
            <a:off x="4027727" y="1642239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aeon-gd7\Desktop\시각장애인앱\GUI\GUI_Guideline_v0.9_130717\PNG\title_icon_o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0" y="2413147"/>
            <a:ext cx="360000" cy="360000"/>
          </a:xfrm>
          <a:prstGeom prst="rect">
            <a:avLst/>
          </a:prstGeom>
          <a:solidFill>
            <a:srgbClr val="D9D9D9"/>
          </a:solidFill>
        </p:spPr>
      </p:pic>
      <p:sp>
        <p:nvSpPr>
          <p:cNvPr id="79" name="직사각형 78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갤러리화면 </a:t>
            </a:r>
            <a:r>
              <a:rPr kumimoji="1" lang="en-US" altLang="ko-KR" sz="900" b="1" dirty="0" smtClean="0">
                <a:latin typeface="+mn-ea"/>
              </a:rPr>
              <a:t>1</a:t>
            </a:r>
            <a:r>
              <a:rPr kumimoji="1" lang="ko-KR" altLang="en-US" sz="900" b="1" dirty="0" smtClean="0">
                <a:latin typeface="+mn-ea"/>
              </a:rPr>
              <a:t> 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144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C:\Users\aeon-gd7\Desktop\갤러리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5" b="1"/>
          <a:stretch/>
        </p:blipFill>
        <p:spPr bwMode="auto">
          <a:xfrm>
            <a:off x="921266" y="1309730"/>
            <a:ext cx="3956562" cy="158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67237"/>
              </p:ext>
            </p:extLst>
          </p:nvPr>
        </p:nvGraphicFramePr>
        <p:xfrm>
          <a:off x="5947351" y="1271383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Center/Left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41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#787979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#106896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82095" y="2150134"/>
            <a:ext cx="16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 flipV="1">
            <a:off x="3499622" y="2150134"/>
            <a:ext cx="16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4" name="직사각형 3"/>
          <p:cNvSpPr/>
          <p:nvPr/>
        </p:nvSpPr>
        <p:spPr bwMode="auto">
          <a:xfrm>
            <a:off x="1370222" y="1457374"/>
            <a:ext cx="2975800" cy="214130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68829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V="1">
            <a:off x="435311" y="2150134"/>
            <a:ext cx="16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209572" y="1170099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281725"/>
              </p:ext>
            </p:extLst>
          </p:nvPr>
        </p:nvGraphicFramePr>
        <p:xfrm>
          <a:off x="5947351" y="3103818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Center/Left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#FFFFFF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 #106896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 bwMode="auto">
          <a:xfrm>
            <a:off x="1370222" y="1940254"/>
            <a:ext cx="2975800" cy="226243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945068" y="1803791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945068" y="2331719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153"/>
          <p:cNvSpPr>
            <a:spLocks noChangeArrowheads="1"/>
          </p:cNvSpPr>
          <p:nvPr/>
        </p:nvSpPr>
        <p:spPr bwMode="auto">
          <a:xfrm>
            <a:off x="833621" y="2896049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rot="5400000" flipV="1">
            <a:off x="524222" y="2150135"/>
            <a:ext cx="16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153"/>
          <p:cNvSpPr>
            <a:spLocks noChangeArrowheads="1"/>
          </p:cNvSpPr>
          <p:nvPr/>
        </p:nvSpPr>
        <p:spPr bwMode="auto">
          <a:xfrm>
            <a:off x="1150177" y="289604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45" name="Picture 2" descr="C:\Users\aeon-gd7\Desktop\촬영사진확인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64"/>
          <a:stretch/>
        </p:blipFill>
        <p:spPr bwMode="auto">
          <a:xfrm>
            <a:off x="927906" y="3527745"/>
            <a:ext cx="3917046" cy="10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연결선 45"/>
          <p:cNvCxnSpPr/>
          <p:nvPr/>
        </p:nvCxnSpPr>
        <p:spPr>
          <a:xfrm flipV="1">
            <a:off x="945068" y="3521673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rot="5400000" flipV="1">
            <a:off x="362475" y="4081703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5400000" flipV="1">
            <a:off x="3787622" y="4081703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67"/>
          <p:cNvGrpSpPr>
            <a:grpSpLocks/>
          </p:cNvGrpSpPr>
          <p:nvPr/>
        </p:nvGrpSpPr>
        <p:grpSpPr bwMode="auto">
          <a:xfrm>
            <a:off x="524283" y="3320419"/>
            <a:ext cx="704473" cy="481106"/>
            <a:chOff x="377825" y="1392238"/>
            <a:chExt cx="587375" cy="398462"/>
          </a:xfrm>
        </p:grpSpPr>
        <p:sp>
          <p:nvSpPr>
            <p:cNvPr id="51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54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55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56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60" name="직선 연결선 59"/>
          <p:cNvCxnSpPr/>
          <p:nvPr/>
        </p:nvCxnSpPr>
        <p:spPr>
          <a:xfrm flipV="1">
            <a:off x="945068" y="3988398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rot="5400000" flipV="1">
            <a:off x="723311" y="4081703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 bwMode="auto">
          <a:xfrm>
            <a:off x="2419350" y="4163228"/>
            <a:ext cx="171450" cy="215218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 flipV="1">
            <a:off x="945068" y="4023360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945068" y="4581768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153"/>
          <p:cNvSpPr>
            <a:spLocks noChangeArrowheads="1"/>
          </p:cNvSpPr>
          <p:nvPr/>
        </p:nvSpPr>
        <p:spPr bwMode="auto">
          <a:xfrm>
            <a:off x="833621" y="4605513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7" name="직선 연결선 66"/>
          <p:cNvCxnSpPr/>
          <p:nvPr/>
        </p:nvCxnSpPr>
        <p:spPr>
          <a:xfrm rot="5400000" flipV="1">
            <a:off x="812222" y="4081704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153"/>
          <p:cNvSpPr>
            <a:spLocks noChangeArrowheads="1"/>
          </p:cNvSpPr>
          <p:nvPr/>
        </p:nvSpPr>
        <p:spPr bwMode="auto">
          <a:xfrm>
            <a:off x="1180657" y="460551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56058"/>
              </p:ext>
            </p:extLst>
          </p:nvPr>
        </p:nvGraphicFramePr>
        <p:xfrm>
          <a:off x="5947351" y="4967303"/>
          <a:ext cx="5177641" cy="2006162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More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Center/Right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36x45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95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list_more_nor.png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list_more_press.png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1" name="직선 연결선 70"/>
          <p:cNvCxnSpPr/>
          <p:nvPr/>
        </p:nvCxnSpPr>
        <p:spPr>
          <a:xfrm rot="5400000" flipV="1">
            <a:off x="1859973" y="4081705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rot="5400000" flipV="1">
            <a:off x="2032801" y="4081706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945068" y="4149462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945068" y="4379005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209572" y="4040005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7" name="직사각형 153"/>
          <p:cNvSpPr>
            <a:spLocks noChangeArrowheads="1"/>
          </p:cNvSpPr>
          <p:nvPr/>
        </p:nvSpPr>
        <p:spPr bwMode="auto">
          <a:xfrm>
            <a:off x="4844952" y="141037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8" name="직사각형 153"/>
          <p:cNvSpPr>
            <a:spLocks noChangeArrowheads="1"/>
          </p:cNvSpPr>
          <p:nvPr/>
        </p:nvSpPr>
        <p:spPr bwMode="auto">
          <a:xfrm>
            <a:off x="4844952" y="193585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9" name="직사각형 153"/>
          <p:cNvSpPr>
            <a:spLocks noChangeArrowheads="1"/>
          </p:cNvSpPr>
          <p:nvPr/>
        </p:nvSpPr>
        <p:spPr bwMode="auto">
          <a:xfrm>
            <a:off x="4844952" y="1671503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0" name="직선 연결선 79"/>
          <p:cNvCxnSpPr/>
          <p:nvPr/>
        </p:nvCxnSpPr>
        <p:spPr bwMode="auto">
          <a:xfrm>
            <a:off x="864503" y="1576007"/>
            <a:ext cx="4068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직사각형 153"/>
          <p:cNvSpPr>
            <a:spLocks noChangeArrowheads="1"/>
          </p:cNvSpPr>
          <p:nvPr/>
        </p:nvSpPr>
        <p:spPr bwMode="auto">
          <a:xfrm>
            <a:off x="380926" y="1445441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 bwMode="auto">
          <a:xfrm>
            <a:off x="864503" y="2066417"/>
            <a:ext cx="4068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직사각형 153"/>
          <p:cNvSpPr>
            <a:spLocks noChangeArrowheads="1"/>
          </p:cNvSpPr>
          <p:nvPr/>
        </p:nvSpPr>
        <p:spPr bwMode="auto">
          <a:xfrm>
            <a:off x="380926" y="1935851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5" name="직사각형 153"/>
          <p:cNvSpPr>
            <a:spLocks noChangeArrowheads="1"/>
          </p:cNvSpPr>
          <p:nvPr/>
        </p:nvSpPr>
        <p:spPr bwMode="auto">
          <a:xfrm>
            <a:off x="2391636" y="460551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6" name="직사각형 153"/>
          <p:cNvSpPr>
            <a:spLocks noChangeArrowheads="1"/>
          </p:cNvSpPr>
          <p:nvPr/>
        </p:nvSpPr>
        <p:spPr bwMode="auto">
          <a:xfrm>
            <a:off x="4793842" y="4125971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7" name="직선 연결선 86"/>
          <p:cNvCxnSpPr/>
          <p:nvPr/>
        </p:nvCxnSpPr>
        <p:spPr>
          <a:xfrm rot="5400000" flipV="1">
            <a:off x="1859972" y="4081706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rot="5400000" flipV="1">
            <a:off x="1783756" y="4081707"/>
            <a:ext cx="111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153"/>
          <p:cNvSpPr>
            <a:spLocks noChangeArrowheads="1"/>
          </p:cNvSpPr>
          <p:nvPr/>
        </p:nvSpPr>
        <p:spPr bwMode="auto">
          <a:xfrm>
            <a:off x="2095470" y="460551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3074" name="Picture 2" descr="C:\Users\aeon-gd7\Desktop\list_more_pre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175" y="6110288"/>
            <a:ext cx="3429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eon-gd7\Desktop\list_more_n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275" y="6110288"/>
            <a:ext cx="3429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직선 연결선 73"/>
          <p:cNvCxnSpPr/>
          <p:nvPr/>
        </p:nvCxnSpPr>
        <p:spPr>
          <a:xfrm flipV="1">
            <a:off x="945068" y="2363083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153"/>
          <p:cNvSpPr>
            <a:spLocks noChangeArrowheads="1"/>
          </p:cNvSpPr>
          <p:nvPr/>
        </p:nvSpPr>
        <p:spPr bwMode="auto">
          <a:xfrm>
            <a:off x="4844952" y="2234426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4" name="직사각형 153"/>
          <p:cNvSpPr>
            <a:spLocks noChangeArrowheads="1"/>
          </p:cNvSpPr>
          <p:nvPr/>
        </p:nvSpPr>
        <p:spPr bwMode="auto">
          <a:xfrm>
            <a:off x="4844952" y="251688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95" name="직선 연결선 94"/>
          <p:cNvCxnSpPr/>
          <p:nvPr/>
        </p:nvCxnSpPr>
        <p:spPr>
          <a:xfrm flipV="1">
            <a:off x="945068" y="2891338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209572" y="182043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1370222" y="2495557"/>
            <a:ext cx="2975800" cy="226243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97" name="직선 연결선 96"/>
          <p:cNvCxnSpPr/>
          <p:nvPr/>
        </p:nvCxnSpPr>
        <p:spPr bwMode="auto">
          <a:xfrm>
            <a:off x="864503" y="2598684"/>
            <a:ext cx="4068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직사각형 153"/>
          <p:cNvSpPr>
            <a:spLocks noChangeArrowheads="1"/>
          </p:cNvSpPr>
          <p:nvPr/>
        </p:nvSpPr>
        <p:spPr bwMode="auto">
          <a:xfrm>
            <a:off x="380926" y="2468118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9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sp>
        <p:nvSpPr>
          <p:cNvPr id="100" name="직사각형 99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갤러리화면 </a:t>
            </a:r>
            <a:r>
              <a:rPr kumimoji="1" lang="en-US" altLang="ko-KR" sz="900" b="1" dirty="0" smtClean="0">
                <a:latin typeface="+mn-ea"/>
              </a:rPr>
              <a:t>1</a:t>
            </a:r>
            <a:r>
              <a:rPr kumimoji="1" lang="ko-KR" altLang="en-US" sz="900" b="1" dirty="0" smtClean="0">
                <a:latin typeface="+mn-ea"/>
              </a:rPr>
              <a:t> 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36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aeon-gd7\Desktop\갤러리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83" y="1313262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 bwMode="auto">
          <a:xfrm>
            <a:off x="1287964" y="1740254"/>
            <a:ext cx="2548122" cy="4041421"/>
          </a:xfrm>
          <a:prstGeom prst="rect">
            <a:avLst/>
          </a:prstGeom>
          <a:solidFill>
            <a:srgbClr val="FFFF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66795" y="3541631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1344px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</a:t>
            </a:r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V="1">
            <a:off x="-1466035" y="4507620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579270" y="1847441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rot="5400000" flipV="1">
            <a:off x="1082085" y="4507621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53"/>
          <p:cNvSpPr>
            <a:spLocks noChangeArrowheads="1"/>
          </p:cNvSpPr>
          <p:nvPr/>
        </p:nvSpPr>
        <p:spPr bwMode="auto">
          <a:xfrm>
            <a:off x="821710" y="718024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1" name="직사각형 153"/>
          <p:cNvSpPr>
            <a:spLocks noChangeArrowheads="1"/>
          </p:cNvSpPr>
          <p:nvPr/>
        </p:nvSpPr>
        <p:spPr bwMode="auto">
          <a:xfrm>
            <a:off x="3758025" y="718024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갤러리화면 </a:t>
            </a:r>
            <a:r>
              <a:rPr kumimoji="1" lang="en-US" altLang="ko-KR" sz="900" b="1" dirty="0" smtClean="0">
                <a:latin typeface="+mn-ea"/>
              </a:rPr>
              <a:t>2</a:t>
            </a:r>
            <a:r>
              <a:rPr kumimoji="1" lang="ko-KR" altLang="en-US" sz="900" b="1" dirty="0" smtClean="0">
                <a:latin typeface="+mn-ea"/>
              </a:rPr>
              <a:t> 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926022" y="578167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4166795" y="1400053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1027" name="Picture 3" descr="C:\Users\aeon-gd7\Desktop\gallery_photobg.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75" y="2382256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553863"/>
              </p:ext>
            </p:extLst>
          </p:nvPr>
        </p:nvGraphicFramePr>
        <p:xfrm>
          <a:off x="5947351" y="1276924"/>
          <a:ext cx="5177641" cy="1602697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Image Area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842x1344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0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gallery_photobg.9.png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" name="직사각형 153"/>
          <p:cNvSpPr>
            <a:spLocks noChangeArrowheads="1"/>
          </p:cNvSpPr>
          <p:nvPr/>
        </p:nvSpPr>
        <p:spPr bwMode="auto">
          <a:xfrm>
            <a:off x="2275531" y="718024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842px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63" name="Picture 2" descr="C:\Users\aeon-gd7\Desktop\갤러리_0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71" b="50209"/>
          <a:stretch/>
        </p:blipFill>
        <p:spPr bwMode="auto">
          <a:xfrm>
            <a:off x="5978313" y="3343566"/>
            <a:ext cx="3240000" cy="111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직선 연결선 63"/>
          <p:cNvCxnSpPr/>
          <p:nvPr/>
        </p:nvCxnSpPr>
        <p:spPr>
          <a:xfrm flipV="1">
            <a:off x="5965618" y="3330822"/>
            <a:ext cx="338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7"/>
          <p:cNvGrpSpPr>
            <a:grpSpLocks/>
          </p:cNvGrpSpPr>
          <p:nvPr/>
        </p:nvGrpSpPr>
        <p:grpSpPr bwMode="auto">
          <a:xfrm>
            <a:off x="5560902" y="3134848"/>
            <a:ext cx="704473" cy="481106"/>
            <a:chOff x="377825" y="1392238"/>
            <a:chExt cx="587375" cy="398462"/>
          </a:xfrm>
        </p:grpSpPr>
        <p:sp>
          <p:nvSpPr>
            <p:cNvPr id="66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7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68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69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70" name="직선 연결선 69"/>
          <p:cNvCxnSpPr/>
          <p:nvPr/>
        </p:nvCxnSpPr>
        <p:spPr>
          <a:xfrm flipV="1">
            <a:off x="5974917" y="3834501"/>
            <a:ext cx="338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rot="5400000" flipV="1">
            <a:off x="5429794" y="3916451"/>
            <a:ext cx="108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5974917" y="4046938"/>
            <a:ext cx="338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153"/>
          <p:cNvSpPr>
            <a:spLocks noChangeArrowheads="1"/>
          </p:cNvSpPr>
          <p:nvPr/>
        </p:nvSpPr>
        <p:spPr bwMode="auto">
          <a:xfrm>
            <a:off x="5431148" y="3797819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 bwMode="auto">
          <a:xfrm>
            <a:off x="5904186" y="3937910"/>
            <a:ext cx="3564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직선 연결선 76"/>
          <p:cNvCxnSpPr/>
          <p:nvPr/>
        </p:nvCxnSpPr>
        <p:spPr bwMode="auto">
          <a:xfrm rot="5400000">
            <a:off x="6896313" y="3895118"/>
            <a:ext cx="1404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직사각형 153"/>
          <p:cNvSpPr>
            <a:spLocks noChangeArrowheads="1"/>
          </p:cNvSpPr>
          <p:nvPr/>
        </p:nvSpPr>
        <p:spPr bwMode="auto">
          <a:xfrm>
            <a:off x="7302556" y="4689993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6346613" y="3834503"/>
            <a:ext cx="2520000" cy="212436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0" name="직사각형 153"/>
          <p:cNvSpPr>
            <a:spLocks noChangeArrowheads="1"/>
          </p:cNvSpPr>
          <p:nvPr/>
        </p:nvSpPr>
        <p:spPr bwMode="auto">
          <a:xfrm>
            <a:off x="9358917" y="380679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458109"/>
              </p:ext>
            </p:extLst>
          </p:nvPr>
        </p:nvGraphicFramePr>
        <p:xfrm>
          <a:off x="5947351" y="5237418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48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7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#797979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6474543" y="323643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964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eon-gd7\Desktop\갤러리_사진리스트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52" y="1302104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C:\Users\aeon-gd7\Desktop\갤러리_사진리스트_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1" b="92647"/>
          <a:stretch/>
        </p:blipFill>
        <p:spPr bwMode="auto">
          <a:xfrm>
            <a:off x="6336218" y="3543893"/>
            <a:ext cx="1824380" cy="5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V="1">
            <a:off x="-1679051" y="4507620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53"/>
          <p:cNvSpPr>
            <a:spLocks noChangeArrowheads="1"/>
          </p:cNvSpPr>
          <p:nvPr/>
        </p:nvSpPr>
        <p:spPr bwMode="auto">
          <a:xfrm>
            <a:off x="793135" y="7180245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갤러리화면 </a:t>
            </a:r>
            <a:r>
              <a:rPr kumimoji="1" lang="en-US" altLang="ko-KR" sz="900" b="1" dirty="0" smtClean="0">
                <a:latin typeface="+mn-ea"/>
              </a:rPr>
              <a:t>3</a:t>
            </a:r>
            <a:r>
              <a:rPr kumimoji="1" lang="ko-KR" altLang="en-US" sz="900" b="1" dirty="0" smtClean="0">
                <a:latin typeface="+mn-ea"/>
              </a:rPr>
              <a:t> 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4166795" y="1400053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757878"/>
              </p:ext>
            </p:extLst>
          </p:nvPr>
        </p:nvGraphicFramePr>
        <p:xfrm>
          <a:off x="5947351" y="1276924"/>
          <a:ext cx="5177641" cy="1602697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Thumbnail Area 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Photo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156x156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0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6" name="직선 연결선 45"/>
          <p:cNvCxnSpPr/>
          <p:nvPr/>
        </p:nvCxnSpPr>
        <p:spPr>
          <a:xfrm flipV="1">
            <a:off x="945068" y="1959329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945068" y="2534656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945068" y="2553706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945068" y="2016479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945068" y="2477505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5400000" flipV="1">
            <a:off x="-1202801" y="4507620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153"/>
          <p:cNvSpPr>
            <a:spLocks noChangeArrowheads="1"/>
          </p:cNvSpPr>
          <p:nvPr/>
        </p:nvSpPr>
        <p:spPr bwMode="auto">
          <a:xfrm>
            <a:off x="1074950" y="718024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945068" y="3145492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945068" y="3701768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153"/>
          <p:cNvSpPr>
            <a:spLocks noChangeArrowheads="1"/>
          </p:cNvSpPr>
          <p:nvPr/>
        </p:nvSpPr>
        <p:spPr bwMode="auto">
          <a:xfrm>
            <a:off x="4166795" y="3275183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074950" y="2016480"/>
            <a:ext cx="476248" cy="461025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13913" y="1938574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3" name="직사각형 153"/>
          <p:cNvSpPr>
            <a:spLocks noChangeArrowheads="1"/>
          </p:cNvSpPr>
          <p:nvPr/>
        </p:nvSpPr>
        <p:spPr bwMode="auto">
          <a:xfrm>
            <a:off x="4166795" y="212112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5" name="직사각형 153"/>
          <p:cNvSpPr>
            <a:spLocks noChangeArrowheads="1"/>
          </p:cNvSpPr>
          <p:nvPr/>
        </p:nvSpPr>
        <p:spPr bwMode="auto">
          <a:xfrm>
            <a:off x="4166795" y="187188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6" name="직사각형 153"/>
          <p:cNvSpPr>
            <a:spLocks noChangeArrowheads="1"/>
          </p:cNvSpPr>
          <p:nvPr/>
        </p:nvSpPr>
        <p:spPr bwMode="auto">
          <a:xfrm>
            <a:off x="4166795" y="171270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11136"/>
              </p:ext>
            </p:extLst>
          </p:nvPr>
        </p:nvGraphicFramePr>
        <p:xfrm>
          <a:off x="5947351" y="4841851"/>
          <a:ext cx="5177641" cy="188579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Title Bar Icon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Center/Right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94x94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91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title_icon_camera.png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title_icon_category.png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5" name="직선 연결선 94"/>
          <p:cNvCxnSpPr/>
          <p:nvPr/>
        </p:nvCxnSpPr>
        <p:spPr>
          <a:xfrm flipV="1">
            <a:off x="6336218" y="3535792"/>
            <a:ext cx="19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rot="5400000" flipV="1">
            <a:off x="5976223" y="3919470"/>
            <a:ext cx="7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67"/>
          <p:cNvGrpSpPr>
            <a:grpSpLocks/>
          </p:cNvGrpSpPr>
          <p:nvPr/>
        </p:nvGrpSpPr>
        <p:grpSpPr bwMode="auto">
          <a:xfrm>
            <a:off x="5926835" y="3334532"/>
            <a:ext cx="704473" cy="481106"/>
            <a:chOff x="377825" y="1392238"/>
            <a:chExt cx="587375" cy="398462"/>
          </a:xfrm>
        </p:grpSpPr>
        <p:sp>
          <p:nvSpPr>
            <p:cNvPr id="9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0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102" name="직선 연결선 101"/>
          <p:cNvCxnSpPr/>
          <p:nvPr/>
        </p:nvCxnSpPr>
        <p:spPr>
          <a:xfrm flipV="1">
            <a:off x="6336218" y="4134667"/>
            <a:ext cx="19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6345265" y="3657369"/>
            <a:ext cx="19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6345265" y="4050190"/>
            <a:ext cx="19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 bwMode="auto">
          <a:xfrm>
            <a:off x="7568195" y="3666895"/>
            <a:ext cx="456716" cy="383295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7" name="직사각형 153"/>
          <p:cNvSpPr>
            <a:spLocks noChangeArrowheads="1"/>
          </p:cNvSpPr>
          <p:nvPr/>
        </p:nvSpPr>
        <p:spPr bwMode="auto">
          <a:xfrm>
            <a:off x="6833648" y="413024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 rot="5400000" flipV="1">
            <a:off x="6511778" y="3934216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 rot="5400000" flipV="1">
            <a:off x="7025350" y="3934218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53"/>
          <p:cNvSpPr>
            <a:spLocks noChangeArrowheads="1"/>
          </p:cNvSpPr>
          <p:nvPr/>
        </p:nvSpPr>
        <p:spPr bwMode="auto">
          <a:xfrm>
            <a:off x="7558153" y="413024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 rot="5400000" flipV="1">
            <a:off x="7236283" y="3934216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rot="5400000" flipV="1">
            <a:off x="7692705" y="3934218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 bwMode="auto">
          <a:xfrm>
            <a:off x="8662087" y="3524115"/>
            <a:ext cx="2459938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타 화면 </a:t>
            </a:r>
            <a:r>
              <a:rPr kumimoji="1" lang="ko-KR" altLang="en-US" sz="1000" b="1" dirty="0" err="1" smtClean="0">
                <a:solidFill>
                  <a:schemeClr val="bg1"/>
                </a:solidFill>
                <a:latin typeface="+mn-ea"/>
              </a:rPr>
              <a:t>타이틀바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 가이드 참조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6848792" y="3666895"/>
            <a:ext cx="504000" cy="383295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997156" y="3380124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16" name="직사각형 153"/>
          <p:cNvSpPr>
            <a:spLocks noChangeArrowheads="1"/>
          </p:cNvSpPr>
          <p:nvPr/>
        </p:nvSpPr>
        <p:spPr bwMode="auto">
          <a:xfrm>
            <a:off x="8158442" y="3731034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10243" name="Picture 3" descr="C:\Users\aeon-gd7\Desktop\title_icon_camer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137" y="5991225"/>
            <a:ext cx="360000" cy="360000"/>
          </a:xfrm>
          <a:prstGeom prst="rect">
            <a:avLst/>
          </a:prstGeom>
          <a:solidFill>
            <a:srgbClr val="D9D9D9"/>
          </a:solidFill>
        </p:spPr>
      </p:pic>
      <p:pic>
        <p:nvPicPr>
          <p:cNvPr id="10244" name="Picture 4" descr="C:\Users\aeon-gd7\Desktop\title_icon_categor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700" y="5991225"/>
            <a:ext cx="360000" cy="360000"/>
          </a:xfrm>
          <a:prstGeom prst="rect">
            <a:avLst/>
          </a:prstGeom>
          <a:solidFill>
            <a:srgbClr val="D9D9D9"/>
          </a:solidFill>
        </p:spPr>
      </p:pic>
      <p:sp>
        <p:nvSpPr>
          <p:cNvPr id="118" name="직사각형 153"/>
          <p:cNvSpPr>
            <a:spLocks noChangeArrowheads="1"/>
          </p:cNvSpPr>
          <p:nvPr/>
        </p:nvSpPr>
        <p:spPr bwMode="auto">
          <a:xfrm>
            <a:off x="4166795" y="232788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19" name="직사각형 153"/>
          <p:cNvSpPr>
            <a:spLocks noChangeArrowheads="1"/>
          </p:cNvSpPr>
          <p:nvPr/>
        </p:nvSpPr>
        <p:spPr bwMode="auto">
          <a:xfrm>
            <a:off x="4166795" y="2451714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 flipV="1">
            <a:off x="945068" y="3126442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53"/>
          <p:cNvSpPr>
            <a:spLocks noChangeArrowheads="1"/>
          </p:cNvSpPr>
          <p:nvPr/>
        </p:nvSpPr>
        <p:spPr bwMode="auto">
          <a:xfrm>
            <a:off x="4166795" y="2995876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 flipV="1">
            <a:off x="945068" y="3731034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53"/>
          <p:cNvSpPr>
            <a:spLocks noChangeArrowheads="1"/>
          </p:cNvSpPr>
          <p:nvPr/>
        </p:nvSpPr>
        <p:spPr bwMode="auto">
          <a:xfrm>
            <a:off x="4166795" y="3559470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4" name="직사각형 153"/>
          <p:cNvSpPr>
            <a:spLocks noChangeArrowheads="1"/>
          </p:cNvSpPr>
          <p:nvPr/>
        </p:nvSpPr>
        <p:spPr bwMode="auto">
          <a:xfrm>
            <a:off x="4166795" y="2714278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631308" y="339614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21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eon-gd7\Desktop\갤러리_사진리스트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70"/>
          <a:stretch/>
        </p:blipFill>
        <p:spPr bwMode="auto">
          <a:xfrm>
            <a:off x="927926" y="1315469"/>
            <a:ext cx="3934625" cy="79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495129" y="1747470"/>
            <a:ext cx="86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825979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53"/>
          <p:cNvSpPr>
            <a:spLocks noChangeArrowheads="1"/>
          </p:cNvSpPr>
          <p:nvPr/>
        </p:nvSpPr>
        <p:spPr bwMode="auto">
          <a:xfrm>
            <a:off x="793135" y="7180245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갤러리화면 </a:t>
            </a:r>
            <a:r>
              <a:rPr kumimoji="1" lang="en-US" altLang="ko-KR" sz="900" b="1" dirty="0" smtClean="0">
                <a:latin typeface="+mn-ea"/>
              </a:rPr>
              <a:t>3</a:t>
            </a:r>
            <a:r>
              <a:rPr kumimoji="1" lang="ko-KR" altLang="en-US" sz="900" b="1" dirty="0" smtClean="0">
                <a:latin typeface="+mn-ea"/>
              </a:rPr>
              <a:t> 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959669"/>
              </p:ext>
            </p:extLst>
          </p:nvPr>
        </p:nvGraphicFramePr>
        <p:xfrm>
          <a:off x="5947351" y="1276924"/>
          <a:ext cx="5177641" cy="1602697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Sub Title Image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1080x72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0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bg_list_subtitle.9.png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직선 연결선 52"/>
          <p:cNvCxnSpPr/>
          <p:nvPr/>
        </p:nvCxnSpPr>
        <p:spPr>
          <a:xfrm flipV="1">
            <a:off x="945068" y="2102204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153"/>
          <p:cNvSpPr>
            <a:spLocks noChangeArrowheads="1"/>
          </p:cNvSpPr>
          <p:nvPr/>
        </p:nvSpPr>
        <p:spPr bwMode="auto">
          <a:xfrm>
            <a:off x="1074950" y="718024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6" name="직사각형 153"/>
          <p:cNvSpPr>
            <a:spLocks noChangeArrowheads="1"/>
          </p:cNvSpPr>
          <p:nvPr/>
        </p:nvSpPr>
        <p:spPr bwMode="auto">
          <a:xfrm>
            <a:off x="4814926" y="184107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 rot="5400000" flipV="1">
            <a:off x="4432649" y="1747471"/>
            <a:ext cx="86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 bwMode="auto">
          <a:xfrm>
            <a:off x="926022" y="1826897"/>
            <a:ext cx="3938628" cy="275307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64" name="직사각형 153"/>
          <p:cNvSpPr>
            <a:spLocks noChangeArrowheads="1"/>
          </p:cNvSpPr>
          <p:nvPr/>
        </p:nvSpPr>
        <p:spPr bwMode="auto">
          <a:xfrm>
            <a:off x="2618997" y="2102204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792902"/>
              </p:ext>
            </p:extLst>
          </p:nvPr>
        </p:nvGraphicFramePr>
        <p:xfrm>
          <a:off x="5947351" y="3153349"/>
          <a:ext cx="5177641" cy="1602697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Sub Title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0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6" name="Picture 2" descr="C:\Users\aeon-gd7\Desktop\갤러리_사진리스트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9" r="49096" b="88753"/>
          <a:stretch/>
        </p:blipFill>
        <p:spPr bwMode="auto">
          <a:xfrm>
            <a:off x="937451" y="2683228"/>
            <a:ext cx="3942000" cy="54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직선 연결선 66"/>
          <p:cNvCxnSpPr/>
          <p:nvPr/>
        </p:nvCxnSpPr>
        <p:spPr>
          <a:xfrm flipV="1">
            <a:off x="945068" y="2683229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5400000" flipV="1">
            <a:off x="603129" y="3020595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7"/>
          <p:cNvGrpSpPr>
            <a:grpSpLocks/>
          </p:cNvGrpSpPr>
          <p:nvPr/>
        </p:nvGrpSpPr>
        <p:grpSpPr bwMode="auto">
          <a:xfrm>
            <a:off x="524283" y="2481975"/>
            <a:ext cx="704473" cy="481106"/>
            <a:chOff x="377825" y="1392238"/>
            <a:chExt cx="587375" cy="398462"/>
          </a:xfrm>
        </p:grpSpPr>
        <p:sp>
          <p:nvSpPr>
            <p:cNvPr id="70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71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72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74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75" name="직선 연결선 74"/>
          <p:cNvCxnSpPr/>
          <p:nvPr/>
        </p:nvCxnSpPr>
        <p:spPr>
          <a:xfrm flipV="1">
            <a:off x="945068" y="3216629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153"/>
          <p:cNvSpPr>
            <a:spLocks noChangeArrowheads="1"/>
          </p:cNvSpPr>
          <p:nvPr/>
        </p:nvSpPr>
        <p:spPr bwMode="auto">
          <a:xfrm>
            <a:off x="4814926" y="2829365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 flipV="1">
            <a:off x="4540649" y="3020596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 bwMode="auto">
          <a:xfrm>
            <a:off x="1288466" y="2806406"/>
            <a:ext cx="3576183" cy="312664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1" name="직사각형 153"/>
          <p:cNvSpPr>
            <a:spLocks noChangeArrowheads="1"/>
          </p:cNvSpPr>
          <p:nvPr/>
        </p:nvSpPr>
        <p:spPr bwMode="auto">
          <a:xfrm>
            <a:off x="851760" y="321403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5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 rot="5400000" flipV="1">
            <a:off x="957034" y="3020596"/>
            <a:ext cx="6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945068" y="3119069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V="1">
            <a:off x="945068" y="2787240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153"/>
          <p:cNvSpPr>
            <a:spLocks noChangeArrowheads="1"/>
          </p:cNvSpPr>
          <p:nvPr/>
        </p:nvSpPr>
        <p:spPr bwMode="auto">
          <a:xfrm>
            <a:off x="4814926" y="2620474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0" name="직사각형 153"/>
          <p:cNvSpPr>
            <a:spLocks noChangeArrowheads="1"/>
          </p:cNvSpPr>
          <p:nvPr/>
        </p:nvSpPr>
        <p:spPr bwMode="auto">
          <a:xfrm>
            <a:off x="4814926" y="304796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92" name="Picture 2" descr="C:\Users\aeon-gd7\Desktop\갤러리_사진리스트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2" b="78546"/>
          <a:stretch/>
        </p:blipFill>
        <p:spPr bwMode="auto">
          <a:xfrm>
            <a:off x="927926" y="4048087"/>
            <a:ext cx="3940457" cy="7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직선 연결선 92"/>
          <p:cNvCxnSpPr/>
          <p:nvPr/>
        </p:nvCxnSpPr>
        <p:spPr>
          <a:xfrm flipV="1">
            <a:off x="945068" y="4040888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rot="5400000" flipV="1">
            <a:off x="549129" y="4432254"/>
            <a:ext cx="7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그룹 67"/>
          <p:cNvGrpSpPr>
            <a:grpSpLocks/>
          </p:cNvGrpSpPr>
          <p:nvPr/>
        </p:nvGrpSpPr>
        <p:grpSpPr bwMode="auto">
          <a:xfrm>
            <a:off x="524283" y="3839634"/>
            <a:ext cx="704473" cy="481106"/>
            <a:chOff x="377825" y="1392238"/>
            <a:chExt cx="587375" cy="398462"/>
          </a:xfrm>
        </p:grpSpPr>
        <p:sp>
          <p:nvSpPr>
            <p:cNvPr id="119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20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21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22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123" name="직선 연결선 122"/>
          <p:cNvCxnSpPr/>
          <p:nvPr/>
        </p:nvCxnSpPr>
        <p:spPr>
          <a:xfrm flipV="1">
            <a:off x="945068" y="4431413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53"/>
          <p:cNvSpPr>
            <a:spLocks noChangeArrowheads="1"/>
          </p:cNvSpPr>
          <p:nvPr/>
        </p:nvSpPr>
        <p:spPr bwMode="auto">
          <a:xfrm>
            <a:off x="4814926" y="4139399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 rot="5400000" flipV="1">
            <a:off x="4486649" y="4432255"/>
            <a:ext cx="7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 bwMode="auto">
          <a:xfrm>
            <a:off x="1828800" y="4195424"/>
            <a:ext cx="3035849" cy="166067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27" name="직사각형 153"/>
          <p:cNvSpPr>
            <a:spLocks noChangeArrowheads="1"/>
          </p:cNvSpPr>
          <p:nvPr/>
        </p:nvSpPr>
        <p:spPr bwMode="auto">
          <a:xfrm>
            <a:off x="1523984" y="475662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>
                <a:solidFill>
                  <a:srgbClr val="CC0000"/>
                </a:solidFill>
                <a:latin typeface="맑은 고딕" pitchFamily="50" charset="-127"/>
              </a:rPr>
              <a:t>5</a:t>
            </a:r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 rot="5400000" flipV="1">
            <a:off x="1450800" y="4432256"/>
            <a:ext cx="7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 flipV="1">
            <a:off x="945068" y="4371953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 flipV="1">
            <a:off x="945068" y="4182999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53"/>
          <p:cNvSpPr>
            <a:spLocks noChangeArrowheads="1"/>
          </p:cNvSpPr>
          <p:nvPr/>
        </p:nvSpPr>
        <p:spPr bwMode="auto">
          <a:xfrm>
            <a:off x="4814926" y="397813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33" name="직사각형 153"/>
          <p:cNvSpPr>
            <a:spLocks noChangeArrowheads="1"/>
          </p:cNvSpPr>
          <p:nvPr/>
        </p:nvSpPr>
        <p:spPr bwMode="auto">
          <a:xfrm>
            <a:off x="4814926" y="441514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graphicFrame>
        <p:nvGraphicFramePr>
          <p:cNvPr id="134" name="표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73274"/>
              </p:ext>
            </p:extLst>
          </p:nvPr>
        </p:nvGraphicFramePr>
        <p:xfrm>
          <a:off x="5947351" y="5048824"/>
          <a:ext cx="5177641" cy="1602697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List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Left/Center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06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Colors(#)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9" name="TextBox 128"/>
          <p:cNvSpPr txBox="1"/>
          <p:nvPr/>
        </p:nvSpPr>
        <p:spPr>
          <a:xfrm>
            <a:off x="1030742" y="392547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5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35" name="직사각형 134"/>
          <p:cNvSpPr/>
          <p:nvPr/>
        </p:nvSpPr>
        <p:spPr bwMode="auto">
          <a:xfrm>
            <a:off x="1828800" y="4434197"/>
            <a:ext cx="3035849" cy="166067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flipV="1">
            <a:off x="945068" y="4599304"/>
            <a:ext cx="396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rot="5400000" flipV="1">
            <a:off x="1294503" y="4432257"/>
            <a:ext cx="75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53"/>
          <p:cNvSpPr>
            <a:spLocks noChangeArrowheads="1"/>
          </p:cNvSpPr>
          <p:nvPr/>
        </p:nvSpPr>
        <p:spPr bwMode="auto">
          <a:xfrm>
            <a:off x="4814926" y="4599304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39" name="직사각형 153"/>
          <p:cNvSpPr>
            <a:spLocks noChangeArrowheads="1"/>
          </p:cNvSpPr>
          <p:nvPr/>
        </p:nvSpPr>
        <p:spPr bwMode="auto">
          <a:xfrm>
            <a:off x="4814926" y="427845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73" name="Picture 2" descr="C:\Users\aeon-gd7\Desktop\갤러리_사진리스트_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20" b="92600"/>
          <a:stretch/>
        </p:blipFill>
        <p:spPr bwMode="auto">
          <a:xfrm>
            <a:off x="937452" y="1311629"/>
            <a:ext cx="1396173" cy="5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1030742" y="118668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9218" name="Picture 2" descr="C:\Users\aeon-gd7\Desktop\bg_list_subtitle.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2314575"/>
            <a:ext cx="13335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1030742" y="2567813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97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eon-gd7\Desktop\카메라촬영화면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51" y="1652652"/>
            <a:ext cx="3037500" cy="54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eon-gd7\Desktop\카메라촬영화면_팝업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652652"/>
            <a:ext cx="3037500" cy="540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 smtClean="0"/>
              <a:t>Overview</a:t>
            </a:r>
            <a:endParaRPr lang="ko-KR" altLang="en-US" sz="2000" dirty="0"/>
          </a:p>
        </p:txBody>
      </p:sp>
      <p:pic>
        <p:nvPicPr>
          <p:cNvPr id="7" name="Picture 2" descr="C:\Users\aeon-gd7\Desktop\카메라촬영화면_팝업_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1643127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3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eon-gd7\Desktop\갤러리_사진리스트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4" y="1305945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</a:t>
            </a:r>
            <a:r>
              <a:rPr lang="en-US" altLang="ko-KR" sz="2000" dirty="0" smtClean="0"/>
              <a:t>4</a:t>
            </a:r>
            <a:endParaRPr lang="ko-KR" altLang="en-US" sz="2000" dirty="0"/>
          </a:p>
        </p:txBody>
      </p:sp>
      <p:sp>
        <p:nvSpPr>
          <p:cNvPr id="45" name="직사각형 44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갤러리화면 </a:t>
            </a:r>
            <a:r>
              <a:rPr kumimoji="1" lang="en-US" altLang="ko-KR" sz="900" b="1" dirty="0">
                <a:latin typeface="+mn-ea"/>
              </a:rPr>
              <a:t>4</a:t>
            </a:r>
            <a:r>
              <a:rPr kumimoji="1" lang="ko-KR" altLang="en-US" sz="900" b="1" dirty="0" smtClean="0">
                <a:latin typeface="+mn-ea"/>
              </a:rPr>
              <a:t> 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4166795" y="3526803"/>
            <a:ext cx="501744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1920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6" name="직사각형 153"/>
          <p:cNvSpPr>
            <a:spLocks noChangeArrowheads="1"/>
          </p:cNvSpPr>
          <p:nvPr/>
        </p:nvSpPr>
        <p:spPr bwMode="auto">
          <a:xfrm>
            <a:off x="2241877" y="7180245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4856269" y="6448983"/>
            <a:ext cx="2723936" cy="643749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갤러리 </a:t>
            </a: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3] 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화면 가이드 참조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56269" y="6351287"/>
            <a:ext cx="312738" cy="253915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17295" y="1218282"/>
            <a:ext cx="312738" cy="253915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994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eon-gd7\Desktop\갤러리_사진리스트_팝업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24" y="1304026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리스트 팝업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2059595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V="1">
            <a:off x="-1476434" y="4507620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945068" y="4774219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rot="5400000" flipV="1">
            <a:off x="1085792" y="4507621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153"/>
          <p:cNvSpPr>
            <a:spLocks noChangeArrowheads="1"/>
          </p:cNvSpPr>
          <p:nvPr/>
        </p:nvSpPr>
        <p:spPr bwMode="auto">
          <a:xfrm>
            <a:off x="2302794" y="7062103"/>
            <a:ext cx="559453" cy="287244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153"/>
          <p:cNvSpPr>
            <a:spLocks noChangeArrowheads="1"/>
          </p:cNvSpPr>
          <p:nvPr/>
        </p:nvSpPr>
        <p:spPr bwMode="auto">
          <a:xfrm>
            <a:off x="4175546" y="3180494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908px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 bwMode="auto">
          <a:xfrm>
            <a:off x="4856269" y="6448983"/>
            <a:ext cx="2723936" cy="643749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카메라 촬영화면 팝업 </a:t>
            </a: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1] 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화면 가이드 참조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rot="5400000" flipV="1">
            <a:off x="56322" y="3325712"/>
            <a:ext cx="24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5400000" flipV="1">
            <a:off x="2613968" y="3325714"/>
            <a:ext cx="24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856269" y="6351287"/>
            <a:ext cx="312738" cy="253915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1268912" y="2050041"/>
            <a:ext cx="2557648" cy="2724179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681598" y="2036023"/>
            <a:ext cx="312738" cy="253915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갤러리리스트 </a:t>
            </a:r>
            <a:r>
              <a:rPr kumimoji="1" lang="en-US" altLang="ko-KR" sz="900" b="1" dirty="0" smtClean="0">
                <a:latin typeface="+mn-ea"/>
              </a:rPr>
              <a:t>1 </a:t>
            </a:r>
            <a:r>
              <a:rPr kumimoji="1" lang="ko-KR" altLang="en-US" sz="900" b="1" dirty="0" smtClean="0">
                <a:latin typeface="+mn-ea"/>
              </a:rPr>
              <a:t>팝업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420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eon-gd7\Desktop\갤러리_사진리스트_팝업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31" y="1311628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리스트 팝업 </a:t>
            </a:r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2390774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V="1">
            <a:off x="-1476434" y="4507620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945068" y="3812194"/>
            <a:ext cx="331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rot="5400000" flipV="1">
            <a:off x="1085792" y="4507621"/>
            <a:ext cx="550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153"/>
          <p:cNvSpPr>
            <a:spLocks noChangeArrowheads="1"/>
          </p:cNvSpPr>
          <p:nvPr/>
        </p:nvSpPr>
        <p:spPr bwMode="auto">
          <a:xfrm>
            <a:off x="2302794" y="7062103"/>
            <a:ext cx="559453" cy="287244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153"/>
          <p:cNvSpPr>
            <a:spLocks noChangeArrowheads="1"/>
          </p:cNvSpPr>
          <p:nvPr/>
        </p:nvSpPr>
        <p:spPr bwMode="auto">
          <a:xfrm>
            <a:off x="4175546" y="290898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466px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5" name="직선 연결선 74"/>
          <p:cNvCxnSpPr/>
          <p:nvPr/>
        </p:nvCxnSpPr>
        <p:spPr>
          <a:xfrm rot="5400000" flipV="1">
            <a:off x="56322" y="3325712"/>
            <a:ext cx="24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5400000" flipV="1">
            <a:off x="2613968" y="3325714"/>
            <a:ext cx="24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 bwMode="auto">
          <a:xfrm>
            <a:off x="1268912" y="2390775"/>
            <a:ext cx="2557648" cy="1419225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23954" y="2289938"/>
            <a:ext cx="312738" cy="253915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374238"/>
              </p:ext>
            </p:extLst>
          </p:nvPr>
        </p:nvGraphicFramePr>
        <p:xfrm>
          <a:off x="5947351" y="1271383"/>
          <a:ext cx="5177641" cy="216328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850x466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66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bg_popup3.9.png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세로 사이즈는 알림 내용에 따라 가변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87768"/>
              </p:ext>
            </p:extLst>
          </p:nvPr>
        </p:nvGraphicFramePr>
        <p:xfrm>
          <a:off x="5947351" y="5348367"/>
          <a:ext cx="5177641" cy="14359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2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Title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Left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3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(#)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291" name="Picture 3" descr="C:\Users\aeon-gd7\Desktop\bg_popup3.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203" y="2362201"/>
            <a:ext cx="238371" cy="7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aeon-gd7\Desktop\갤러리_사진리스트_팝업_0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8834" r="6049" b="64299"/>
          <a:stretch/>
        </p:blipFill>
        <p:spPr bwMode="auto">
          <a:xfrm>
            <a:off x="6324599" y="3812195"/>
            <a:ext cx="3315662" cy="115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 flipV="1">
            <a:off x="6328574" y="384641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rot="5400000" flipV="1">
            <a:off x="5734579" y="4425991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67"/>
          <p:cNvGrpSpPr>
            <a:grpSpLocks/>
          </p:cNvGrpSpPr>
          <p:nvPr/>
        </p:nvGrpSpPr>
        <p:grpSpPr bwMode="auto">
          <a:xfrm>
            <a:off x="5919191" y="3607053"/>
            <a:ext cx="704473" cy="481106"/>
            <a:chOff x="377825" y="1392238"/>
            <a:chExt cx="587375" cy="398462"/>
          </a:xfrm>
        </p:grpSpPr>
        <p:sp>
          <p:nvSpPr>
            <p:cNvPr id="50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53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54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55" name="직선 연결선 54"/>
          <p:cNvCxnSpPr/>
          <p:nvPr/>
        </p:nvCxnSpPr>
        <p:spPr>
          <a:xfrm flipV="1">
            <a:off x="6328574" y="4407188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23664" y="3668667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V="1">
            <a:off x="6328574" y="392989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6328574" y="4370336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 bwMode="auto">
          <a:xfrm>
            <a:off x="6551674" y="4557922"/>
            <a:ext cx="2878075" cy="216000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67" name="직사각형 153"/>
          <p:cNvSpPr>
            <a:spLocks noChangeArrowheads="1"/>
          </p:cNvSpPr>
          <p:nvPr/>
        </p:nvSpPr>
        <p:spPr bwMode="auto">
          <a:xfrm>
            <a:off x="9554536" y="400355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V="1">
            <a:off x="6328574" y="4959638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6328574" y="4921538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rot="5400000" flipV="1">
            <a:off x="5957679" y="4425991"/>
            <a:ext cx="118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153"/>
          <p:cNvSpPr>
            <a:spLocks noChangeArrowheads="1"/>
          </p:cNvSpPr>
          <p:nvPr/>
        </p:nvSpPr>
        <p:spPr bwMode="auto">
          <a:xfrm>
            <a:off x="9649786" y="4255234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 flipV="1">
            <a:off x="6328574" y="454971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6328574" y="4773922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153"/>
          <p:cNvSpPr>
            <a:spLocks noChangeArrowheads="1"/>
          </p:cNvSpPr>
          <p:nvPr/>
        </p:nvSpPr>
        <p:spPr bwMode="auto">
          <a:xfrm>
            <a:off x="5883495" y="4540586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7" name="직선 연결선 86"/>
          <p:cNvCxnSpPr/>
          <p:nvPr/>
        </p:nvCxnSpPr>
        <p:spPr bwMode="auto">
          <a:xfrm>
            <a:off x="6370233" y="4680677"/>
            <a:ext cx="3564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직사각형 59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갤러리리스트 </a:t>
            </a:r>
            <a:r>
              <a:rPr kumimoji="1" lang="en-US" altLang="ko-KR" sz="900" b="1" dirty="0" smtClean="0">
                <a:latin typeface="+mn-ea"/>
              </a:rPr>
              <a:t>2 </a:t>
            </a:r>
            <a:r>
              <a:rPr kumimoji="1" lang="ko-KR" altLang="en-US" sz="900" b="1" dirty="0" smtClean="0">
                <a:latin typeface="+mn-ea"/>
              </a:rPr>
              <a:t>팝업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82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" descr="C:\Users\aeon-gd7\Desktop\갤러리_사진리스트_팝업_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2" t="34962" r="8107" b="56601"/>
          <a:stretch/>
        </p:blipFill>
        <p:spPr bwMode="auto">
          <a:xfrm>
            <a:off x="933663" y="3037961"/>
            <a:ext cx="4356000" cy="7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4" name="직선 연결선 253"/>
          <p:cNvCxnSpPr/>
          <p:nvPr/>
        </p:nvCxnSpPr>
        <p:spPr>
          <a:xfrm rot="5400000" flipV="1">
            <a:off x="472989" y="3487964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1" name="Picture 2" descr="C:\Users\aeon-gd7\Desktop\갤러리_사진리스트_팝업_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2" t="34962" r="8107" b="56601"/>
          <a:stretch/>
        </p:blipFill>
        <p:spPr bwMode="auto">
          <a:xfrm>
            <a:off x="933662" y="1288750"/>
            <a:ext cx="4356000" cy="7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리스트 팝업 </a:t>
            </a:r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  <p:sp>
        <p:nvSpPr>
          <p:cNvPr id="45" name="직사각형 44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갤러리리스트 </a:t>
            </a:r>
            <a:r>
              <a:rPr kumimoji="1" lang="en-US" altLang="ko-KR" sz="900" b="1" dirty="0" smtClean="0">
                <a:latin typeface="+mn-ea"/>
              </a:rPr>
              <a:t>2 </a:t>
            </a:r>
            <a:r>
              <a:rPr kumimoji="1" lang="ko-KR" altLang="en-US" sz="900" b="1" dirty="0" smtClean="0">
                <a:latin typeface="+mn-ea"/>
              </a:rPr>
              <a:t>팝업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cxnSp>
        <p:nvCxnSpPr>
          <p:cNvPr id="191" name="직선 연결선 190"/>
          <p:cNvCxnSpPr/>
          <p:nvPr/>
        </p:nvCxnSpPr>
        <p:spPr>
          <a:xfrm flipV="1">
            <a:off x="945068" y="1296355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그룹 67"/>
          <p:cNvGrpSpPr>
            <a:grpSpLocks/>
          </p:cNvGrpSpPr>
          <p:nvPr/>
        </p:nvGrpSpPr>
        <p:grpSpPr bwMode="auto">
          <a:xfrm>
            <a:off x="524283" y="1095101"/>
            <a:ext cx="704473" cy="481106"/>
            <a:chOff x="377825" y="1392238"/>
            <a:chExt cx="587375" cy="398462"/>
          </a:xfrm>
        </p:grpSpPr>
        <p:sp>
          <p:nvSpPr>
            <p:cNvPr id="193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94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95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96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197" name="직선 연결선 196"/>
          <p:cNvCxnSpPr/>
          <p:nvPr/>
        </p:nvCxnSpPr>
        <p:spPr>
          <a:xfrm flipV="1">
            <a:off x="945068" y="1951666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 flipV="1">
            <a:off x="945068" y="1865941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945068" y="1373093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/>
          <p:cNvSpPr/>
          <p:nvPr/>
        </p:nvSpPr>
        <p:spPr bwMode="auto">
          <a:xfrm>
            <a:off x="1160319" y="1392144"/>
            <a:ext cx="3851668" cy="504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201" name="직사각형 153"/>
          <p:cNvSpPr>
            <a:spLocks noChangeArrowheads="1"/>
          </p:cNvSpPr>
          <p:nvPr/>
        </p:nvSpPr>
        <p:spPr bwMode="auto">
          <a:xfrm>
            <a:off x="2790915" y="210406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788px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202" name="직선 연결선 201"/>
          <p:cNvCxnSpPr/>
          <p:nvPr/>
        </p:nvCxnSpPr>
        <p:spPr>
          <a:xfrm rot="5400000" flipV="1">
            <a:off x="596812" y="1748277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 rot="5400000" flipV="1">
            <a:off x="709382" y="1748278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 rot="5400000" flipV="1">
            <a:off x="4561988" y="1748282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 rot="5400000" flipV="1">
            <a:off x="4666764" y="1748283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153"/>
          <p:cNvSpPr>
            <a:spLocks noChangeArrowheads="1"/>
          </p:cNvSpPr>
          <p:nvPr/>
        </p:nvSpPr>
        <p:spPr bwMode="auto">
          <a:xfrm>
            <a:off x="882326" y="210406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209" name="직사각형 153"/>
          <p:cNvSpPr>
            <a:spLocks noChangeArrowheads="1"/>
          </p:cNvSpPr>
          <p:nvPr/>
        </p:nvSpPr>
        <p:spPr bwMode="auto">
          <a:xfrm>
            <a:off x="4794731" y="210406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425283" y="1118184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216" name="표 2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67685"/>
              </p:ext>
            </p:extLst>
          </p:nvPr>
        </p:nvGraphicFramePr>
        <p:xfrm>
          <a:off x="5953338" y="1274031"/>
          <a:ext cx="5177641" cy="216328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3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788x104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66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popup_btn_nor.9.png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popup_btn_press.9.png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19" name="직선 연결선 218"/>
          <p:cNvCxnSpPr/>
          <p:nvPr/>
        </p:nvCxnSpPr>
        <p:spPr>
          <a:xfrm flipV="1">
            <a:off x="945068" y="3036035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그룹 67"/>
          <p:cNvGrpSpPr>
            <a:grpSpLocks/>
          </p:cNvGrpSpPr>
          <p:nvPr/>
        </p:nvGrpSpPr>
        <p:grpSpPr bwMode="auto">
          <a:xfrm>
            <a:off x="524283" y="2834781"/>
            <a:ext cx="704473" cy="481106"/>
            <a:chOff x="377825" y="1392238"/>
            <a:chExt cx="587375" cy="398462"/>
          </a:xfrm>
        </p:grpSpPr>
        <p:sp>
          <p:nvSpPr>
            <p:cNvPr id="221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222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223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224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225" name="직선 연결선 224"/>
          <p:cNvCxnSpPr/>
          <p:nvPr/>
        </p:nvCxnSpPr>
        <p:spPr>
          <a:xfrm flipV="1">
            <a:off x="945068" y="3691346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/>
          <p:nvPr/>
        </p:nvCxnSpPr>
        <p:spPr>
          <a:xfrm flipV="1">
            <a:off x="945068" y="3605621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 flipV="1">
            <a:off x="945068" y="3112773"/>
            <a:ext cx="4392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/>
          <p:cNvSpPr/>
          <p:nvPr/>
        </p:nvSpPr>
        <p:spPr bwMode="auto">
          <a:xfrm>
            <a:off x="1160319" y="3259157"/>
            <a:ext cx="3813568" cy="276431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230" name="직선 연결선 229"/>
          <p:cNvCxnSpPr/>
          <p:nvPr/>
        </p:nvCxnSpPr>
        <p:spPr>
          <a:xfrm rot="5400000" flipV="1">
            <a:off x="596812" y="3487957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/>
          <p:nvPr/>
        </p:nvCxnSpPr>
        <p:spPr>
          <a:xfrm rot="5400000" flipV="1">
            <a:off x="709382" y="3487958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 rot="5400000" flipV="1">
            <a:off x="4552463" y="3487962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/>
          <p:nvPr/>
        </p:nvCxnSpPr>
        <p:spPr>
          <a:xfrm rot="5400000" flipV="1">
            <a:off x="4657239" y="3487963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153"/>
          <p:cNvSpPr>
            <a:spLocks noChangeArrowheads="1"/>
          </p:cNvSpPr>
          <p:nvPr/>
        </p:nvSpPr>
        <p:spPr bwMode="auto">
          <a:xfrm>
            <a:off x="882326" y="384374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237" name="직사각형 153"/>
          <p:cNvSpPr>
            <a:spLocks noChangeArrowheads="1"/>
          </p:cNvSpPr>
          <p:nvPr/>
        </p:nvSpPr>
        <p:spPr bwMode="auto">
          <a:xfrm>
            <a:off x="4794731" y="3843747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425283" y="2857864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240" name="표 2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340911"/>
              </p:ext>
            </p:extLst>
          </p:nvPr>
        </p:nvGraphicFramePr>
        <p:xfrm>
          <a:off x="5947351" y="3804893"/>
          <a:ext cx="5177641" cy="1664588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4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pt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50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3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Colors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(#)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Normal : #000000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Press : 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Font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Gothic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41" name="직선 연결선 240"/>
          <p:cNvCxnSpPr/>
          <p:nvPr/>
        </p:nvCxnSpPr>
        <p:spPr bwMode="auto">
          <a:xfrm>
            <a:off x="857081" y="3387847"/>
            <a:ext cx="4464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3" name="직선 연결선 242"/>
          <p:cNvCxnSpPr/>
          <p:nvPr/>
        </p:nvCxnSpPr>
        <p:spPr bwMode="auto">
          <a:xfrm rot="5400000">
            <a:off x="2621081" y="3333846"/>
            <a:ext cx="936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4" name="직사각형 153"/>
          <p:cNvSpPr>
            <a:spLocks noChangeArrowheads="1"/>
          </p:cNvSpPr>
          <p:nvPr/>
        </p:nvSpPr>
        <p:spPr bwMode="auto">
          <a:xfrm>
            <a:off x="2793324" y="3840001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246" name="직사각형 153"/>
          <p:cNvSpPr>
            <a:spLocks noChangeArrowheads="1"/>
          </p:cNvSpPr>
          <p:nvPr/>
        </p:nvSpPr>
        <p:spPr bwMode="auto">
          <a:xfrm>
            <a:off x="361201" y="3260573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pic>
        <p:nvPicPr>
          <p:cNvPr id="247" name="Picture 2" descr="C:\Users\aeon-gd7\Desktop\시각장애인앱\GUI\GUI_Guideline_v1.0_130719\PNG\popup_btn_nor.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0" y="2518440"/>
            <a:ext cx="2667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3" descr="C:\Users\aeon-gd7\Desktop\시각장애인앱\GUI\GUI_Guideline_v1.0_130719\PNG\popup_btn_press.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0" y="2518440"/>
            <a:ext cx="2667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2" name="직선 연결선 251"/>
          <p:cNvCxnSpPr/>
          <p:nvPr/>
        </p:nvCxnSpPr>
        <p:spPr>
          <a:xfrm rot="5400000" flipV="1">
            <a:off x="472988" y="1748278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153"/>
          <p:cNvSpPr>
            <a:spLocks noChangeArrowheads="1"/>
          </p:cNvSpPr>
          <p:nvPr/>
        </p:nvSpPr>
        <p:spPr bwMode="auto">
          <a:xfrm>
            <a:off x="5182705" y="149967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4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eon-gd7\Desktop\갤러리_사진리스트_팝업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6" y="1315473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리스트 팝업 </a:t>
            </a:r>
            <a:r>
              <a:rPr lang="en-US" altLang="ko-KR" sz="2000" dirty="0" smtClean="0"/>
              <a:t>3</a:t>
            </a:r>
            <a:endParaRPr lang="ko-KR" altLang="en-US" sz="20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53"/>
          <p:cNvSpPr>
            <a:spLocks noChangeArrowheads="1"/>
          </p:cNvSpPr>
          <p:nvPr/>
        </p:nvSpPr>
        <p:spPr bwMode="auto">
          <a:xfrm>
            <a:off x="2302794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5400000" flipV="1">
            <a:off x="-1701087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35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36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39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40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41" name="직선 연결선 40"/>
          <p:cNvCxnSpPr/>
          <p:nvPr/>
        </p:nvCxnSpPr>
        <p:spPr>
          <a:xfrm rot="5400000" flipV="1">
            <a:off x="856559" y="4285473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926022" y="447792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153"/>
          <p:cNvSpPr>
            <a:spLocks noChangeArrowheads="1"/>
          </p:cNvSpPr>
          <p:nvPr/>
        </p:nvSpPr>
        <p:spPr bwMode="auto">
          <a:xfrm>
            <a:off x="4166795" y="355115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532px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926022" y="290512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 bwMode="auto">
          <a:xfrm>
            <a:off x="1268912" y="2905125"/>
            <a:ext cx="2557648" cy="1585352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12545" y="2857091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4856269" y="6478244"/>
            <a:ext cx="3468582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카메라 촬영화면 팝업</a:t>
            </a: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]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가이드 참조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856269" y="636282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9867900" y="-4700"/>
            <a:ext cx="20129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갤러리리스트 팝업 </a:t>
            </a:r>
            <a:r>
              <a:rPr kumimoji="1" lang="en-US" altLang="ko-KR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3</a:t>
            </a:r>
            <a:r>
              <a:rPr kumimoji="1" lang="en-US" altLang="ko-KR" sz="900" b="1" i="0" u="none" strike="noStrike" cap="none" normalizeH="0" dirty="0" smtClean="0">
                <a:ln>
                  <a:noFill/>
                </a:ln>
                <a:effectLst/>
                <a:latin typeface="+mn-ea"/>
              </a:rPr>
              <a:t> </a:t>
            </a:r>
            <a:r>
              <a:rPr kumimoji="1" lang="ko-KR" altLang="en-US" sz="900" b="1" i="0" u="none" strike="noStrike" cap="none" normalizeH="0" dirty="0" smtClean="0">
                <a:ln>
                  <a:noFill/>
                </a:ln>
                <a:effectLst/>
                <a:latin typeface="+mn-ea"/>
              </a:rPr>
              <a:t>가이드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16602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eon-gd7\Desktop\갤러리_팝업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97" y="1311629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44393"/>
              </p:ext>
            </p:extLst>
          </p:nvPr>
        </p:nvGraphicFramePr>
        <p:xfrm>
          <a:off x="5947351" y="1271383"/>
          <a:ext cx="5177641" cy="2163283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Popup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Bg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9patch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850x532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66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File Name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bg_popup2.9.png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세로 사이즈는 알림 내용에 따라 가변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 flipV="1">
            <a:off x="-1701087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40" name="직선 연결선 39"/>
          <p:cNvCxnSpPr/>
          <p:nvPr/>
        </p:nvCxnSpPr>
        <p:spPr>
          <a:xfrm rot="5400000" flipV="1">
            <a:off x="856559" y="4285473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926022" y="467766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153"/>
          <p:cNvSpPr>
            <a:spLocks noChangeArrowheads="1"/>
          </p:cNvSpPr>
          <p:nvPr/>
        </p:nvSpPr>
        <p:spPr bwMode="auto">
          <a:xfrm>
            <a:off x="4166795" y="357020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592px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926022" y="290512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 bwMode="auto">
          <a:xfrm>
            <a:off x="1268912" y="2905125"/>
            <a:ext cx="2557648" cy="176721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12545" y="2857091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7171" name="Picture 3" descr="C:\Users\aeon-gd7\Desktop\bg_popup2.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958" y="2310314"/>
            <a:ext cx="153311" cy="73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갤러리 팝업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5956802" y="3824158"/>
            <a:ext cx="2723936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상세정보 관리화면 팝업 </a:t>
            </a: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2] 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 가이드 참조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9867900" y="-4700"/>
            <a:ext cx="20129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갤러리 팝업 </a:t>
            </a:r>
            <a:r>
              <a:rPr kumimoji="1" lang="en-US" altLang="ko-KR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1</a:t>
            </a:r>
            <a:r>
              <a:rPr kumimoji="1" lang="en-US" altLang="ko-KR" sz="900" b="1" i="0" u="none" strike="noStrike" cap="none" normalizeH="0" dirty="0" smtClean="0">
                <a:ln>
                  <a:noFill/>
                </a:ln>
                <a:effectLst/>
                <a:latin typeface="+mn-ea"/>
              </a:rPr>
              <a:t> </a:t>
            </a:r>
            <a:r>
              <a:rPr kumimoji="1" lang="ko-KR" altLang="en-US" sz="900" b="1" i="0" u="none" strike="noStrike" cap="none" normalizeH="0" dirty="0" smtClean="0">
                <a:ln>
                  <a:noFill/>
                </a:ln>
                <a:effectLst/>
                <a:latin typeface="+mn-ea"/>
              </a:rPr>
              <a:t>가이드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effectLst/>
                <a:latin typeface="+mn-ea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9508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eon-gd7\Desktop\설정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42" y="1315470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113570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설정화면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68425" y="117192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935543" y="230222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935543" y="23308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935543" y="29023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935543" y="293087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935543" y="349118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935543" y="351976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935543" y="406268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935543" y="409126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4232696" y="141037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6" name="직사각형 153"/>
          <p:cNvSpPr>
            <a:spLocks noChangeArrowheads="1"/>
          </p:cNvSpPr>
          <p:nvPr/>
        </p:nvSpPr>
        <p:spPr bwMode="auto">
          <a:xfrm>
            <a:off x="4232696" y="187709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4360937" y="2171664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0" name="직사각형 153"/>
          <p:cNvSpPr>
            <a:spLocks noChangeArrowheads="1"/>
          </p:cNvSpPr>
          <p:nvPr/>
        </p:nvSpPr>
        <p:spPr bwMode="auto">
          <a:xfrm>
            <a:off x="4360937" y="2771738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1" name="직사각형 153"/>
          <p:cNvSpPr>
            <a:spLocks noChangeArrowheads="1"/>
          </p:cNvSpPr>
          <p:nvPr/>
        </p:nvSpPr>
        <p:spPr bwMode="auto">
          <a:xfrm>
            <a:off x="4360937" y="3360620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2" name="직사각형 153"/>
          <p:cNvSpPr>
            <a:spLocks noChangeArrowheads="1"/>
          </p:cNvSpPr>
          <p:nvPr/>
        </p:nvSpPr>
        <p:spPr bwMode="auto">
          <a:xfrm>
            <a:off x="4360937" y="3936590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3" name="직사각형 153"/>
          <p:cNvSpPr>
            <a:spLocks noChangeArrowheads="1"/>
          </p:cNvSpPr>
          <p:nvPr/>
        </p:nvSpPr>
        <p:spPr bwMode="auto">
          <a:xfrm>
            <a:off x="4232696" y="248541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4" name="직사각형 153"/>
          <p:cNvSpPr>
            <a:spLocks noChangeArrowheads="1"/>
          </p:cNvSpPr>
          <p:nvPr/>
        </p:nvSpPr>
        <p:spPr bwMode="auto">
          <a:xfrm>
            <a:off x="4232696" y="3074834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5" name="직사각형 153"/>
          <p:cNvSpPr>
            <a:spLocks noChangeArrowheads="1"/>
          </p:cNvSpPr>
          <p:nvPr/>
        </p:nvSpPr>
        <p:spPr bwMode="auto">
          <a:xfrm>
            <a:off x="4232696" y="363906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935542" y="2295390"/>
            <a:ext cx="3230479" cy="36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 bwMode="auto">
          <a:xfrm>
            <a:off x="4856268" y="6478244"/>
            <a:ext cx="4459181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상세정보 관리</a:t>
            </a:r>
            <a:r>
              <a:rPr kumimoji="1" lang="en-US" altLang="ko-KR" sz="1000" b="1" dirty="0">
                <a:solidFill>
                  <a:schemeClr val="bg1"/>
                </a:solidFill>
                <a:latin typeface="+mn-ea"/>
              </a:rPr>
              <a:t>] 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화면 </a:t>
            </a:r>
            <a:r>
              <a:rPr kumimoji="1" lang="ko-KR" altLang="en-US" sz="1000" b="1" dirty="0" err="1">
                <a:solidFill>
                  <a:schemeClr val="bg1"/>
                </a:solidFill>
                <a:latin typeface="+mn-ea"/>
              </a:rPr>
              <a:t>타이틀바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1000" b="1" dirty="0">
                <a:solidFill>
                  <a:schemeClr val="bg1"/>
                </a:solidFill>
                <a:latin typeface="+mn-ea"/>
              </a:rPr>
              <a:t>/ 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리스트  가이드 참조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856269" y="636282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설정화면 </a:t>
            </a:r>
            <a:r>
              <a:rPr kumimoji="1" lang="en-US" altLang="ko-KR" sz="900" b="1" dirty="0" smtClean="0">
                <a:latin typeface="+mn-ea"/>
              </a:rPr>
              <a:t>1 </a:t>
            </a:r>
            <a:r>
              <a:rPr kumimoji="1" lang="ko-KR" altLang="en-US" sz="900" b="1" dirty="0" smtClean="0">
                <a:latin typeface="+mn-ea"/>
              </a:rPr>
              <a:t>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48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eon-gd7\Desktop\설정_팝업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22" y="1313551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연결선 37"/>
          <p:cNvCxnSpPr/>
          <p:nvPr/>
        </p:nvCxnSpPr>
        <p:spPr>
          <a:xfrm flipV="1">
            <a:off x="926022" y="447792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53"/>
          <p:cNvSpPr>
            <a:spLocks noChangeArrowheads="1"/>
          </p:cNvSpPr>
          <p:nvPr/>
        </p:nvSpPr>
        <p:spPr bwMode="auto">
          <a:xfrm>
            <a:off x="4166795" y="351305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532px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926022" y="290512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 bwMode="auto">
          <a:xfrm>
            <a:off x="1268912" y="2905125"/>
            <a:ext cx="2557648" cy="1585352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설정화면 팝업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sp>
        <p:nvSpPr>
          <p:cNvPr id="102" name="모서리가 둥근 직사각형 101"/>
          <p:cNvSpPr/>
          <p:nvPr/>
        </p:nvSpPr>
        <p:spPr bwMode="auto">
          <a:xfrm>
            <a:off x="4856268" y="6478244"/>
            <a:ext cx="4459181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카메라 </a:t>
            </a:r>
            <a:r>
              <a:rPr lang="ko-KR" altLang="en-US" sz="1000" b="1" dirty="0">
                <a:solidFill>
                  <a:schemeClr val="bg1"/>
                </a:solidFill>
              </a:rPr>
              <a:t>촬영화면 팝업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2]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팝업 가이드 참조</a:t>
            </a:r>
            <a:endParaRPr kumimoji="1"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56269" y="636282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1" name="직사각형 153"/>
          <p:cNvSpPr>
            <a:spLocks noChangeArrowheads="1"/>
          </p:cNvSpPr>
          <p:nvPr/>
        </p:nvSpPr>
        <p:spPr bwMode="auto">
          <a:xfrm>
            <a:off x="2302794" y="707547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 rot="5400000" flipV="1">
            <a:off x="-1701087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rot="5400000" flipV="1">
            <a:off x="856559" y="4285473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설정화면 팝업  </a:t>
            </a:r>
            <a:r>
              <a:rPr kumimoji="1" lang="en-US" altLang="ko-KR" sz="900" b="1" dirty="0" smtClean="0">
                <a:latin typeface="+mn-ea"/>
              </a:rPr>
              <a:t>1 </a:t>
            </a:r>
            <a:r>
              <a:rPr kumimoji="1" lang="ko-KR" altLang="en-US" sz="900" b="1" dirty="0" smtClean="0">
                <a:latin typeface="+mn-ea"/>
              </a:rPr>
              <a:t>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86725" y="2876897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640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eon-gd7\Desktop\상세설정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8" y="1313551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153"/>
          <p:cNvSpPr>
            <a:spLocks noChangeArrowheads="1"/>
          </p:cNvSpPr>
          <p:nvPr/>
        </p:nvSpPr>
        <p:spPr bwMode="auto">
          <a:xfrm>
            <a:off x="2302794" y="7113570"/>
            <a:ext cx="62357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1080px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상세 설정화면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68425" y="117192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935543" y="230222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935543" y="23308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935543" y="29023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935543" y="293087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935543" y="349118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935543" y="351976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935543" y="406268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935543" y="409126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153"/>
          <p:cNvSpPr>
            <a:spLocks noChangeArrowheads="1"/>
          </p:cNvSpPr>
          <p:nvPr/>
        </p:nvSpPr>
        <p:spPr bwMode="auto">
          <a:xfrm>
            <a:off x="4232696" y="141037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6" name="직사각형 153"/>
          <p:cNvSpPr>
            <a:spLocks noChangeArrowheads="1"/>
          </p:cNvSpPr>
          <p:nvPr/>
        </p:nvSpPr>
        <p:spPr bwMode="auto">
          <a:xfrm>
            <a:off x="4232696" y="187709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7" name="직사각형 153"/>
          <p:cNvSpPr>
            <a:spLocks noChangeArrowheads="1"/>
          </p:cNvSpPr>
          <p:nvPr/>
        </p:nvSpPr>
        <p:spPr bwMode="auto">
          <a:xfrm>
            <a:off x="4360937" y="2171664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0" name="직사각형 153"/>
          <p:cNvSpPr>
            <a:spLocks noChangeArrowheads="1"/>
          </p:cNvSpPr>
          <p:nvPr/>
        </p:nvSpPr>
        <p:spPr bwMode="auto">
          <a:xfrm>
            <a:off x="4360937" y="2771738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1" name="직사각형 153"/>
          <p:cNvSpPr>
            <a:spLocks noChangeArrowheads="1"/>
          </p:cNvSpPr>
          <p:nvPr/>
        </p:nvSpPr>
        <p:spPr bwMode="auto">
          <a:xfrm>
            <a:off x="4360937" y="3360620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2" name="직사각형 153"/>
          <p:cNvSpPr>
            <a:spLocks noChangeArrowheads="1"/>
          </p:cNvSpPr>
          <p:nvPr/>
        </p:nvSpPr>
        <p:spPr bwMode="auto">
          <a:xfrm>
            <a:off x="4360937" y="3936590"/>
            <a:ext cx="43121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3" name="직사각형 153"/>
          <p:cNvSpPr>
            <a:spLocks noChangeArrowheads="1"/>
          </p:cNvSpPr>
          <p:nvPr/>
        </p:nvSpPr>
        <p:spPr bwMode="auto">
          <a:xfrm>
            <a:off x="4232696" y="248541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4" name="직사각형 153"/>
          <p:cNvSpPr>
            <a:spLocks noChangeArrowheads="1"/>
          </p:cNvSpPr>
          <p:nvPr/>
        </p:nvSpPr>
        <p:spPr bwMode="auto">
          <a:xfrm>
            <a:off x="4232696" y="3074834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5" name="직사각형 153"/>
          <p:cNvSpPr>
            <a:spLocks noChangeArrowheads="1"/>
          </p:cNvSpPr>
          <p:nvPr/>
        </p:nvSpPr>
        <p:spPr bwMode="auto">
          <a:xfrm>
            <a:off x="4232696" y="363906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194px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935542" y="2295390"/>
            <a:ext cx="3230479" cy="36000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 bwMode="auto">
          <a:xfrm>
            <a:off x="4856268" y="6478244"/>
            <a:ext cx="4459181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상세정보 관리</a:t>
            </a:r>
            <a:r>
              <a:rPr kumimoji="1" lang="en-US" altLang="ko-KR" sz="1000" b="1" dirty="0">
                <a:solidFill>
                  <a:schemeClr val="bg1"/>
                </a:solidFill>
                <a:latin typeface="+mn-ea"/>
              </a:rPr>
              <a:t>] 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화면 </a:t>
            </a:r>
            <a:r>
              <a:rPr kumimoji="1" lang="ko-KR" altLang="en-US" sz="1000" b="1" dirty="0" err="1">
                <a:solidFill>
                  <a:schemeClr val="bg1"/>
                </a:solidFill>
                <a:latin typeface="+mn-ea"/>
              </a:rPr>
              <a:t>타이틀바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1000" b="1" dirty="0">
                <a:solidFill>
                  <a:schemeClr val="bg1"/>
                </a:solidFill>
                <a:latin typeface="+mn-ea"/>
              </a:rPr>
              <a:t>/ 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리스트  가이드 참조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856269" y="636282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설정화면 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22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eon-gd7\Desktop\상세설정_팝업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43" y="1304026"/>
            <a:ext cx="324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2042871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937431" y="706347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 flipV="1">
            <a:off x="1196173" y="4285470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91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상세 설정화면 팝업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945068" y="174025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68425" y="117192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02" name="모서리가 둥근 직사각형 101"/>
          <p:cNvSpPr/>
          <p:nvPr/>
        </p:nvSpPr>
        <p:spPr bwMode="auto">
          <a:xfrm>
            <a:off x="4856268" y="6478244"/>
            <a:ext cx="4459181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카메라 촬영화면 </a:t>
            </a:r>
            <a:r>
              <a:rPr kumimoji="1" lang="en-US" altLang="ko-KR" sz="1000" b="1" dirty="0" smtClean="0">
                <a:solidFill>
                  <a:schemeClr val="bg1"/>
                </a:solidFill>
                <a:latin typeface="+mn-ea"/>
              </a:rPr>
              <a:t>2] 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팝업 가이드 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참조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856269" y="636282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V="1">
            <a:off x="926022" y="3963573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926022" y="2147752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 bwMode="auto">
          <a:xfrm>
            <a:off x="1268912" y="2138228"/>
            <a:ext cx="2557648" cy="1824172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rot="5400000" flipV="1">
            <a:off x="-1701087" y="4285471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5400000" flipV="1">
            <a:off x="856559" y="4285473"/>
            <a:ext cx="594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smtClean="0">
                <a:latin typeface="+mn-ea"/>
              </a:rPr>
              <a:t>설정화면 팝업 가이드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2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 smtClean="0"/>
              <a:t>Overview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err="1" smtClean="0">
                <a:latin typeface="+mn-ea"/>
              </a:rPr>
              <a:t>오버뷰</a:t>
            </a:r>
            <a:r>
              <a:rPr kumimoji="1" lang="ko-KR" altLang="en-US" sz="900" b="1" dirty="0" smtClean="0">
                <a:latin typeface="+mn-ea"/>
              </a:rPr>
              <a:t>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pic>
        <p:nvPicPr>
          <p:cNvPr id="6" name="Picture 2" descr="C:\Users\aeon-gd7\Desktop\카메라촬영화면_팝업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51" y="1643127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11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57239" y="3030539"/>
            <a:ext cx="1996185" cy="252375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pPr defTabSz="1149091">
              <a:lnSpc>
                <a:spcPct val="80000"/>
              </a:lnSpc>
              <a:defRPr/>
            </a:pPr>
            <a:r>
              <a:rPr lang="en-US" altLang="ko-KR" sz="1300" spc="-79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 pitchFamily="34" charset="0"/>
                <a:ea typeface="맑은 고딕"/>
                <a:cs typeface="Calibri" pitchFamily="34" charset="0"/>
              </a:rPr>
              <a:t>Camera for blind GUI Guideline</a:t>
            </a:r>
            <a:endParaRPr lang="en-US" altLang="ko-KR" sz="1300" spc="-79" dirty="0">
              <a:solidFill>
                <a:prstClr val="black">
                  <a:lumMod val="50000"/>
                  <a:lumOff val="50000"/>
                </a:prstClr>
              </a:solidFill>
              <a:latin typeface="Calibri" pitchFamily="34" charset="0"/>
              <a:ea typeface="맑은 고딕"/>
              <a:cs typeface="Calibri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812800" y="3384550"/>
            <a:ext cx="3348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55650" y="34131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Landscape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4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eon-gd7\Desktop\카메라촬영화면_01_가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28" y="1315471"/>
            <a:ext cx="576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460800"/>
              </p:ext>
            </p:extLst>
          </p:nvPr>
        </p:nvGraphicFramePr>
        <p:xfrm>
          <a:off x="927927" y="5461258"/>
          <a:ext cx="5177641" cy="1440916"/>
        </p:xfrm>
        <a:graphic>
          <a:graphicData uri="http://schemas.openxmlformats.org/drawingml/2006/table">
            <a:tbl>
              <a:tblPr/>
              <a:tblGrid>
                <a:gridCol w="1087304"/>
                <a:gridCol w="944920"/>
                <a:gridCol w="854310"/>
                <a:gridCol w="2291107"/>
              </a:tblGrid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Grid line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Properties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Drawing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Align &amp; Area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Center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Size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px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)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1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Fill Type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935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Wrap_content  x  Wrap_content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2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Color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HY견고딕" pitchFamily="18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#FFFFFF</a:t>
                      </a:r>
                    </a:p>
                  </a:txBody>
                  <a:tcPr marL="86341" marR="86341" marT="43476" marB="434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038"/>
                        </a:spcBef>
                        <a:spcAft>
                          <a:spcPct val="0"/>
                        </a:spcAft>
                        <a:buClrTx/>
                        <a:buSzPct val="171000"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HY견고딕" pitchFamily="18" charset="-127"/>
                        </a:rPr>
                        <a:t>Description</a:t>
                      </a: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C3C9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굴림" pitchFamily="50" charset="-127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6341" marR="86341" marT="43445" marB="434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945068" y="1302104"/>
            <a:ext cx="590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771525" y="2994103"/>
            <a:ext cx="338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-9525" y="0"/>
            <a:ext cx="152808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46" name="직사각형 153"/>
          <p:cNvSpPr>
            <a:spLocks noChangeArrowheads="1"/>
          </p:cNvSpPr>
          <p:nvPr/>
        </p:nvSpPr>
        <p:spPr bwMode="auto">
          <a:xfrm>
            <a:off x="1606006" y="455554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640px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926022" y="4555471"/>
            <a:ext cx="590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153"/>
          <p:cNvSpPr>
            <a:spLocks noChangeArrowheads="1"/>
          </p:cNvSpPr>
          <p:nvPr/>
        </p:nvSpPr>
        <p:spPr bwMode="auto">
          <a:xfrm>
            <a:off x="10452389" y="4565163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3" name="직사각형 153"/>
          <p:cNvSpPr>
            <a:spLocks noChangeArrowheads="1"/>
          </p:cNvSpPr>
          <p:nvPr/>
        </p:nvSpPr>
        <p:spPr bwMode="auto">
          <a:xfrm>
            <a:off x="6690529" y="169862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 rot="5400000" flipV="1">
            <a:off x="1224307" y="2994105"/>
            <a:ext cx="338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784558" y="1302106"/>
            <a:ext cx="1" cy="338400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sp>
        <p:nvSpPr>
          <p:cNvPr id="75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</a:t>
            </a:r>
            <a:r>
              <a:rPr lang="en-US" altLang="ko-KR" sz="2000" dirty="0" smtClean="0"/>
              <a:t>1 - Landscape</a:t>
            </a:r>
            <a:endParaRPr lang="ko-KR" altLang="en-US" sz="2000" dirty="0"/>
          </a:p>
        </p:txBody>
      </p:sp>
      <p:sp>
        <p:nvSpPr>
          <p:cNvPr id="33" name="직사각형 153"/>
          <p:cNvSpPr>
            <a:spLocks noChangeArrowheads="1"/>
          </p:cNvSpPr>
          <p:nvPr/>
        </p:nvSpPr>
        <p:spPr bwMode="auto">
          <a:xfrm>
            <a:off x="3585251" y="455554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640px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35" name="직사각형 153"/>
          <p:cNvSpPr>
            <a:spLocks noChangeArrowheads="1"/>
          </p:cNvSpPr>
          <p:nvPr/>
        </p:nvSpPr>
        <p:spPr bwMode="auto">
          <a:xfrm>
            <a:off x="5547401" y="455554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640px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690528" y="1302106"/>
            <a:ext cx="1" cy="338400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945068" y="2378429"/>
            <a:ext cx="590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945068" y="3454754"/>
            <a:ext cx="590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53"/>
          <p:cNvSpPr>
            <a:spLocks noChangeArrowheads="1"/>
          </p:cNvSpPr>
          <p:nvPr/>
        </p:nvSpPr>
        <p:spPr bwMode="auto">
          <a:xfrm>
            <a:off x="6690529" y="280490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40" name="직사각형 153"/>
          <p:cNvSpPr>
            <a:spLocks noChangeArrowheads="1"/>
          </p:cNvSpPr>
          <p:nvPr/>
        </p:nvSpPr>
        <p:spPr bwMode="auto">
          <a:xfrm>
            <a:off x="6690529" y="392109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360px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17284" y="2263013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41" name="Picture 2" descr="C:\Users\aeon-gd7\Desktop\카메라촬영화면_01_가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71"/>
          <a:stretch/>
        </p:blipFill>
        <p:spPr bwMode="auto">
          <a:xfrm>
            <a:off x="7744634" y="1315471"/>
            <a:ext cx="1136397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67"/>
          <p:cNvGrpSpPr>
            <a:grpSpLocks/>
          </p:cNvGrpSpPr>
          <p:nvPr/>
        </p:nvGrpSpPr>
        <p:grpSpPr bwMode="auto">
          <a:xfrm>
            <a:off x="7344772" y="1100850"/>
            <a:ext cx="704473" cy="481106"/>
            <a:chOff x="377825" y="1392238"/>
            <a:chExt cx="587375" cy="398462"/>
          </a:xfrm>
        </p:grpSpPr>
        <p:sp>
          <p:nvSpPr>
            <p:cNvPr id="45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47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48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49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50" name="직선 연결선 49"/>
          <p:cNvCxnSpPr/>
          <p:nvPr/>
        </p:nvCxnSpPr>
        <p:spPr>
          <a:xfrm flipV="1">
            <a:off x="7805541" y="1302104"/>
            <a:ext cx="122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7748395" y="4555471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5400000" flipV="1">
            <a:off x="6066988" y="2976104"/>
            <a:ext cx="33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5400000" flipV="1">
            <a:off x="6173964" y="2976105"/>
            <a:ext cx="33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153"/>
          <p:cNvSpPr>
            <a:spLocks noChangeArrowheads="1"/>
          </p:cNvSpPr>
          <p:nvPr/>
        </p:nvSpPr>
        <p:spPr bwMode="auto">
          <a:xfrm>
            <a:off x="7571504" y="4555540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59" name="직선 연결선 58"/>
          <p:cNvCxnSpPr/>
          <p:nvPr/>
        </p:nvCxnSpPr>
        <p:spPr>
          <a:xfrm rot="5400000" flipV="1">
            <a:off x="6641033" y="2976106"/>
            <a:ext cx="3348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153"/>
          <p:cNvSpPr>
            <a:spLocks noChangeArrowheads="1"/>
          </p:cNvSpPr>
          <p:nvPr/>
        </p:nvSpPr>
        <p:spPr bwMode="auto">
          <a:xfrm>
            <a:off x="7904895" y="455554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 flipV="1">
            <a:off x="7748395" y="4431646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153"/>
          <p:cNvSpPr>
            <a:spLocks noChangeArrowheads="1"/>
          </p:cNvSpPr>
          <p:nvPr/>
        </p:nvSpPr>
        <p:spPr bwMode="auto">
          <a:xfrm>
            <a:off x="8885520" y="4357422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 flipV="1">
            <a:off x="7837186" y="1410745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153"/>
          <p:cNvSpPr>
            <a:spLocks noChangeArrowheads="1"/>
          </p:cNvSpPr>
          <p:nvPr/>
        </p:nvSpPr>
        <p:spPr bwMode="auto">
          <a:xfrm>
            <a:off x="8885520" y="1212696"/>
            <a:ext cx="495332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35px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flipV="1">
            <a:off x="7748395" y="1884603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7748395" y="2252141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153"/>
          <p:cNvSpPr>
            <a:spLocks noChangeArrowheads="1"/>
          </p:cNvSpPr>
          <p:nvPr/>
        </p:nvSpPr>
        <p:spPr bwMode="auto">
          <a:xfrm>
            <a:off x="8885520" y="150240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2" name="직사각형 153"/>
          <p:cNvSpPr>
            <a:spLocks noChangeArrowheads="1"/>
          </p:cNvSpPr>
          <p:nvPr/>
        </p:nvSpPr>
        <p:spPr bwMode="auto">
          <a:xfrm>
            <a:off x="8885520" y="1959758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V="1">
            <a:off x="7748395" y="2726430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7748395" y="3093968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153"/>
          <p:cNvSpPr>
            <a:spLocks noChangeArrowheads="1"/>
          </p:cNvSpPr>
          <p:nvPr/>
        </p:nvSpPr>
        <p:spPr bwMode="auto">
          <a:xfrm>
            <a:off x="8885520" y="2344229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86" name="직사각형 153"/>
          <p:cNvSpPr>
            <a:spLocks noChangeArrowheads="1"/>
          </p:cNvSpPr>
          <p:nvPr/>
        </p:nvSpPr>
        <p:spPr bwMode="auto">
          <a:xfrm>
            <a:off x="8885520" y="280158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V="1">
            <a:off x="7748395" y="3594334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V="1">
            <a:off x="7748395" y="3961872"/>
            <a:ext cx="1296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153"/>
          <p:cNvSpPr>
            <a:spLocks noChangeArrowheads="1"/>
          </p:cNvSpPr>
          <p:nvPr/>
        </p:nvSpPr>
        <p:spPr bwMode="auto">
          <a:xfrm>
            <a:off x="8885520" y="3212133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0" name="직사각형 153"/>
          <p:cNvSpPr>
            <a:spLocks noChangeArrowheads="1"/>
          </p:cNvSpPr>
          <p:nvPr/>
        </p:nvSpPr>
        <p:spPr bwMode="auto">
          <a:xfrm>
            <a:off x="8885520" y="3669489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126px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91" name="직사각형 153"/>
          <p:cNvSpPr>
            <a:spLocks noChangeArrowheads="1"/>
          </p:cNvSpPr>
          <p:nvPr/>
        </p:nvSpPr>
        <p:spPr bwMode="auto">
          <a:xfrm>
            <a:off x="8885520" y="4096291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158px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847965" y="1410745"/>
            <a:ext cx="464867" cy="473858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7924463" y="1477482"/>
            <a:ext cx="320400" cy="323135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496461" y="5425049"/>
            <a:ext cx="3878763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[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카메라 촬영화면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]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세로화면 가이드 참조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505926" y="5194217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61172" y="121269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105" name="Picture 2" descr="C:\Users\aeon-gd7\Desktop\카메라촬영화면_01_가로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1"/>
          <a:stretch/>
        </p:blipFill>
        <p:spPr bwMode="auto">
          <a:xfrm>
            <a:off x="10003936" y="1315471"/>
            <a:ext cx="77463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그룹 67"/>
          <p:cNvGrpSpPr>
            <a:grpSpLocks/>
          </p:cNvGrpSpPr>
          <p:nvPr/>
        </p:nvGrpSpPr>
        <p:grpSpPr bwMode="auto">
          <a:xfrm>
            <a:off x="9602197" y="1100850"/>
            <a:ext cx="704473" cy="481106"/>
            <a:chOff x="377825" y="1392238"/>
            <a:chExt cx="587375" cy="398462"/>
          </a:xfrm>
        </p:grpSpPr>
        <p:sp>
          <p:nvSpPr>
            <p:cNvPr id="107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8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9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0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111" name="직선 연결선 110"/>
          <p:cNvCxnSpPr/>
          <p:nvPr/>
        </p:nvCxnSpPr>
        <p:spPr>
          <a:xfrm flipV="1">
            <a:off x="10005820" y="1302104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V="1">
            <a:off x="10005820" y="4555471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10773027" y="1302106"/>
            <a:ext cx="1" cy="338400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10596669" y="1302106"/>
            <a:ext cx="1" cy="338400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0440301" y="1212696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17" name="직사각형 153"/>
          <p:cNvSpPr>
            <a:spLocks noChangeArrowheads="1"/>
          </p:cNvSpPr>
          <p:nvPr/>
        </p:nvSpPr>
        <p:spPr bwMode="auto">
          <a:xfrm>
            <a:off x="10061032" y="4565163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144px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10005820" y="3997197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10005820" y="1829192"/>
            <a:ext cx="90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9998947" y="1302106"/>
            <a:ext cx="1" cy="338400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53"/>
          <p:cNvSpPr>
            <a:spLocks noChangeArrowheads="1"/>
          </p:cNvSpPr>
          <p:nvPr/>
        </p:nvSpPr>
        <p:spPr bwMode="auto">
          <a:xfrm>
            <a:off x="10769049" y="2757280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724px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2" name="직사각형 153"/>
          <p:cNvSpPr>
            <a:spLocks noChangeArrowheads="1"/>
          </p:cNvSpPr>
          <p:nvPr/>
        </p:nvSpPr>
        <p:spPr bwMode="auto">
          <a:xfrm>
            <a:off x="10769049" y="4156435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178px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3" name="직사각형 153"/>
          <p:cNvSpPr>
            <a:spLocks noChangeArrowheads="1"/>
          </p:cNvSpPr>
          <p:nvPr/>
        </p:nvSpPr>
        <p:spPr bwMode="auto">
          <a:xfrm>
            <a:off x="10769049" y="1448907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178px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10149296" y="1829193"/>
            <a:ext cx="464867" cy="2168004"/>
          </a:xfrm>
          <a:prstGeom prst="rect">
            <a:avLst/>
          </a:prstGeom>
          <a:solidFill>
            <a:srgbClr val="FF0000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10144361" y="1302106"/>
            <a:ext cx="1" cy="338400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 bwMode="auto">
          <a:xfrm>
            <a:off x="10180558" y="2713264"/>
            <a:ext cx="396000" cy="288000"/>
          </a:xfrm>
          <a:prstGeom prst="rect">
            <a:avLst/>
          </a:prstGeom>
          <a:solidFill>
            <a:srgbClr val="37F828">
              <a:alpha val="50196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6496461" y="6368024"/>
            <a:ext cx="3878763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>
              <a:solidFill>
                <a:schemeClr val="bg1"/>
              </a:solidFill>
              <a:latin typeface="+mn-ea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schemeClr val="bg1"/>
                </a:solidFill>
                <a:latin typeface="+mn-ea"/>
              </a:rPr>
              <a:t>[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카메라 촬영화면</a:t>
            </a:r>
            <a:r>
              <a:rPr kumimoji="1" lang="en-US" altLang="ko-KR" sz="1000" b="1" dirty="0">
                <a:solidFill>
                  <a:schemeClr val="bg1"/>
                </a:solidFill>
                <a:latin typeface="+mn-ea"/>
              </a:rPr>
              <a:t>] </a:t>
            </a:r>
            <a:r>
              <a:rPr kumimoji="1" lang="ko-KR" altLang="en-US" sz="1000" b="1" dirty="0">
                <a:solidFill>
                  <a:schemeClr val="bg1"/>
                </a:solidFill>
                <a:latin typeface="+mn-ea"/>
              </a:rPr>
              <a:t>세로화면 가이드 참조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505926" y="6137192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129" name="직선 연결선 128"/>
          <p:cNvCxnSpPr/>
          <p:nvPr/>
        </p:nvCxnSpPr>
        <p:spPr bwMode="auto">
          <a:xfrm rot="5400000">
            <a:off x="8575226" y="2879838"/>
            <a:ext cx="3600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직사각형 153"/>
          <p:cNvSpPr>
            <a:spLocks noChangeArrowheads="1"/>
          </p:cNvSpPr>
          <p:nvPr/>
        </p:nvSpPr>
        <p:spPr bwMode="auto">
          <a:xfrm>
            <a:off x="10079469" y="818707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 bwMode="auto">
          <a:xfrm rot="10800000">
            <a:off x="9933978" y="2880426"/>
            <a:ext cx="936000" cy="0"/>
          </a:xfrm>
          <a:prstGeom prst="line">
            <a:avLst/>
          </a:prstGeom>
          <a:solidFill>
            <a:srgbClr val="F8F8F8"/>
          </a:solidFill>
          <a:ln w="12700" cap="rnd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직사각형 153"/>
          <p:cNvSpPr>
            <a:spLocks noChangeArrowheads="1"/>
          </p:cNvSpPr>
          <p:nvPr/>
        </p:nvSpPr>
        <p:spPr bwMode="auto">
          <a:xfrm>
            <a:off x="9441810" y="2753517"/>
            <a:ext cx="59151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0070C0"/>
                </a:solidFill>
                <a:latin typeface="맑은 고딕" pitchFamily="50" charset="-127"/>
              </a:rPr>
              <a:t>Center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1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eon-gd7\Desktop\카메라촬영화면_팝업01_La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92" y="1315471"/>
            <a:ext cx="576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590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771525" y="2994103"/>
            <a:ext cx="338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-9525" y="0"/>
            <a:ext cx="152808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926022" y="4555471"/>
            <a:ext cx="590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6690528" y="1302106"/>
            <a:ext cx="1" cy="338400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935486" y="488787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92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팝업 </a:t>
            </a:r>
            <a:r>
              <a:rPr lang="en-US" altLang="ko-KR" sz="2000" dirty="0" smtClean="0"/>
              <a:t>1 - Landscape</a:t>
            </a:r>
            <a:endParaRPr lang="ko-KR" altLang="en-US" sz="2000" dirty="0"/>
          </a:p>
        </p:txBody>
      </p:sp>
      <p:sp>
        <p:nvSpPr>
          <p:cNvPr id="97" name="직사각형 153"/>
          <p:cNvSpPr>
            <a:spLocks noChangeArrowheads="1"/>
          </p:cNvSpPr>
          <p:nvPr/>
        </p:nvSpPr>
        <p:spPr bwMode="auto">
          <a:xfrm>
            <a:off x="3554319" y="455554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98" name="직선 연결선 97"/>
          <p:cNvCxnSpPr/>
          <p:nvPr/>
        </p:nvCxnSpPr>
        <p:spPr>
          <a:xfrm rot="5400000" flipV="1">
            <a:off x="828438" y="2993612"/>
            <a:ext cx="338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rot="5400000" flipV="1">
            <a:off x="3386084" y="2993614"/>
            <a:ext cx="338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2177547" y="4326514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53"/>
          <p:cNvSpPr>
            <a:spLocks noChangeArrowheads="1"/>
          </p:cNvSpPr>
          <p:nvPr/>
        </p:nvSpPr>
        <p:spPr bwMode="auto">
          <a:xfrm>
            <a:off x="5138593" y="276181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904px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 flipV="1">
            <a:off x="2177547" y="1581955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380299" y="1466540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926021" y="5118710"/>
            <a:ext cx="3187751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[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카메라 촬영화면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]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세로화면 </a:t>
            </a:r>
            <a:r>
              <a:rPr kumimoji="1" lang="ko-KR" altLang="en-US" sz="1000" b="1" dirty="0" err="1" smtClean="0">
                <a:solidFill>
                  <a:schemeClr val="bg1"/>
                </a:solidFill>
                <a:latin typeface="+mn-ea"/>
              </a:rPr>
              <a:t>팝업창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가이드 참조</a:t>
            </a:r>
          </a:p>
        </p:txBody>
      </p:sp>
    </p:spTree>
    <p:extLst>
      <p:ext uri="{BB962C8B-B14F-4D97-AF65-F5344CB8AC3E}">
        <p14:creationId xmlns:p14="http://schemas.microsoft.com/office/powerpoint/2010/main" val="175555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eon-gd7\Desktop\카메라촬영화면_팝업02_La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9" y="1313787"/>
            <a:ext cx="576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V="1">
            <a:off x="945068" y="1302104"/>
            <a:ext cx="590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V="1">
            <a:off x="-771525" y="2994103"/>
            <a:ext cx="338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-9525" y="0"/>
            <a:ext cx="152808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926022" y="4555471"/>
            <a:ext cx="590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7"/>
          <p:cNvGrpSpPr>
            <a:grpSpLocks/>
          </p:cNvGrpSpPr>
          <p:nvPr/>
        </p:nvGrpSpPr>
        <p:grpSpPr bwMode="auto">
          <a:xfrm>
            <a:off x="524283" y="1100850"/>
            <a:ext cx="704473" cy="481106"/>
            <a:chOff x="377825" y="1392238"/>
            <a:chExt cx="587375" cy="398462"/>
          </a:xfrm>
        </p:grpSpPr>
        <p:sp>
          <p:nvSpPr>
            <p:cNvPr id="8" name="Line 49"/>
            <p:cNvSpPr>
              <a:spLocks noChangeShapeType="1"/>
            </p:cNvSpPr>
            <p:nvPr/>
          </p:nvSpPr>
          <p:spPr bwMode="auto">
            <a:xfrm>
              <a:off x="714375" y="1476375"/>
              <a:ext cx="0" cy="314325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635000" y="1560513"/>
              <a:ext cx="330200" cy="0"/>
            </a:xfrm>
            <a:prstGeom prst="line">
              <a:avLst/>
            </a:prstGeom>
            <a:noFill/>
            <a:ln w="31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100986" tIns="50493" rIns="100986" bIns="50493" anchor="ctr"/>
            <a:lstStyle/>
            <a:p>
              <a:endParaRPr lang="ko-KR" altLang="en-US" sz="900"/>
            </a:p>
          </p:txBody>
        </p:sp>
        <p:sp>
          <p:nvSpPr>
            <p:cNvPr id="10" name="Text Box 51"/>
            <p:cNvSpPr txBox="1">
              <a:spLocks noChangeArrowheads="1"/>
            </p:cNvSpPr>
            <p:nvPr/>
          </p:nvSpPr>
          <p:spPr bwMode="auto">
            <a:xfrm>
              <a:off x="377825" y="1392238"/>
              <a:ext cx="245926" cy="114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47763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900" dirty="0">
                  <a:solidFill>
                    <a:srgbClr val="FF0000"/>
                  </a:solidFill>
                  <a:latin typeface="Verdana" pitchFamily="34" charset="0"/>
                </a:rPr>
                <a:t>(0.0)</a:t>
              </a:r>
              <a:endParaRPr lang="ko-KR" altLang="ko-KR" sz="900" dirty="0"/>
            </a:p>
          </p:txBody>
        </p:sp>
        <p:sp>
          <p:nvSpPr>
            <p:cNvPr id="11" name="Oval 52"/>
            <p:cNvSpPr>
              <a:spLocks noChangeArrowheads="1"/>
            </p:cNvSpPr>
            <p:nvPr/>
          </p:nvSpPr>
          <p:spPr bwMode="auto">
            <a:xfrm>
              <a:off x="679450" y="1525588"/>
              <a:ext cx="66675" cy="66675"/>
            </a:xfrm>
            <a:prstGeom prst="ellipse">
              <a:avLst/>
            </a:prstGeom>
            <a:solidFill>
              <a:srgbClr val="FF7F7F"/>
            </a:solidFill>
            <a:ln w="31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926" tIns="50464" rIns="100926" bIns="50464" anchor="ctr"/>
            <a:lstStyle/>
            <a:p>
              <a:pPr algn="ctr"/>
              <a:endParaRPr lang="ko-KR" altLang="ko-KR" sz="900"/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6690528" y="1302106"/>
            <a:ext cx="1" cy="338400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 bwMode="auto">
          <a:xfrm>
            <a:off x="926021" y="5118710"/>
            <a:ext cx="3187751" cy="585226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[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카메라 촬영화면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]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세로화면 </a:t>
            </a:r>
            <a:r>
              <a:rPr kumimoji="1" lang="ko-KR" altLang="en-US" sz="1000" b="1" dirty="0" err="1" smtClean="0">
                <a:solidFill>
                  <a:schemeClr val="bg1"/>
                </a:solidFill>
                <a:latin typeface="+mn-ea"/>
              </a:rPr>
              <a:t>팝업창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가이드 참조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35486" y="4887878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92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/>
              <a:t>카메라 촬영화면 팝업 </a:t>
            </a:r>
            <a:r>
              <a:rPr lang="en-US" altLang="ko-KR" sz="2000" dirty="0" smtClean="0"/>
              <a:t>2 - Landscape</a:t>
            </a:r>
            <a:endParaRPr lang="ko-KR" altLang="en-US" sz="2000" dirty="0"/>
          </a:p>
        </p:txBody>
      </p:sp>
      <p:sp>
        <p:nvSpPr>
          <p:cNvPr id="97" name="직사각형 153"/>
          <p:cNvSpPr>
            <a:spLocks noChangeArrowheads="1"/>
          </p:cNvSpPr>
          <p:nvPr/>
        </p:nvSpPr>
        <p:spPr bwMode="auto">
          <a:xfrm>
            <a:off x="3554319" y="4555542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850px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98" name="직선 연결선 97"/>
          <p:cNvCxnSpPr/>
          <p:nvPr/>
        </p:nvCxnSpPr>
        <p:spPr>
          <a:xfrm rot="5400000" flipV="1">
            <a:off x="828438" y="2993612"/>
            <a:ext cx="338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rot="5400000" flipV="1">
            <a:off x="3386084" y="2993614"/>
            <a:ext cx="3384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2177547" y="3783589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53"/>
          <p:cNvSpPr>
            <a:spLocks noChangeArrowheads="1"/>
          </p:cNvSpPr>
          <p:nvPr/>
        </p:nvSpPr>
        <p:spPr bwMode="auto">
          <a:xfrm>
            <a:off x="5138593" y="2761816"/>
            <a:ext cx="559453" cy="2611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21446" tIns="60723" rIns="121446" bIns="60723">
            <a:spAutoFit/>
          </a:bodyPr>
          <a:lstStyle/>
          <a:p>
            <a:r>
              <a:rPr lang="en-US" altLang="ko-KR" sz="900" dirty="0" smtClean="0">
                <a:solidFill>
                  <a:srgbClr val="CC0000"/>
                </a:solidFill>
                <a:latin typeface="맑은 고딕" pitchFamily="50" charset="-127"/>
              </a:rPr>
              <a:t>532px</a:t>
            </a:r>
            <a:endParaRPr lang="ko-KR" altLang="ko-KR" sz="900" dirty="0">
              <a:solidFill>
                <a:srgbClr val="0070C0"/>
              </a:solidFill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 flipV="1">
            <a:off x="2177547" y="2182030"/>
            <a:ext cx="3420000" cy="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380299" y="1466540"/>
            <a:ext cx="312738" cy="230832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defTabSz="1147763">
              <a:defRPr/>
            </a:pPr>
            <a:r>
              <a:rPr lang="en-US" altLang="ko-KR" sz="900" b="1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04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55650" y="34131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 smtClean="0"/>
              <a:t>Overview</a:t>
            </a:r>
            <a:endParaRPr lang="ko-KR" altLang="en-US" sz="2000" dirty="0"/>
          </a:p>
        </p:txBody>
      </p:sp>
      <p:pic>
        <p:nvPicPr>
          <p:cNvPr id="6" name="Picture 2" descr="C:\Users\aeon-gd7\Desktop\촬영사진확인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52" y="1652652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eon-gd7\Desktop\상세정보관리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92" y="1652652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eon-gd7\Desktop\상세정보관리_팝업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142" y="1652652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73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 smtClean="0"/>
              <a:t>Overview</a:t>
            </a:r>
            <a:endParaRPr lang="ko-KR" altLang="en-US" sz="2000" dirty="0"/>
          </a:p>
        </p:txBody>
      </p:sp>
      <p:pic>
        <p:nvPicPr>
          <p:cNvPr id="12" name="Picture 3" descr="C:\Users\aeon-gd7\Desktop\상세정보관리_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52" y="1652652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eon-gd7\Desktop\상세정보관리_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31" y="1652652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err="1" smtClean="0">
                <a:latin typeface="+mn-ea"/>
              </a:rPr>
              <a:t>오버뷰</a:t>
            </a:r>
            <a:r>
              <a:rPr kumimoji="1" lang="ko-KR" altLang="en-US" sz="900" b="1" dirty="0" smtClean="0">
                <a:latin typeface="+mn-ea"/>
              </a:rPr>
              <a:t>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pic>
        <p:nvPicPr>
          <p:cNvPr id="9" name="Picture 2" descr="C:\Users\aeon-gd7\Desktop\상세정보관리_팝업_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804" y="1652652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29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90525" y="152400"/>
            <a:ext cx="152808" cy="39052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idx="4294967295"/>
          </p:nvPr>
        </p:nvSpPr>
        <p:spPr>
          <a:xfrm>
            <a:off x="573700" y="85725"/>
            <a:ext cx="10169525" cy="5222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 smtClean="0"/>
              <a:t>Overview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 bwMode="auto">
          <a:xfrm>
            <a:off x="10096500" y="-4700"/>
            <a:ext cx="1784350" cy="576000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800" b="1" dirty="0" smtClean="0">
              <a:latin typeface="+mn-ea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1" dirty="0" smtClean="0">
                <a:latin typeface="+mn-ea"/>
              </a:rPr>
              <a:t>130719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900" b="1" dirty="0" err="1" smtClean="0">
                <a:latin typeface="+mn-ea"/>
              </a:rPr>
              <a:t>오버뷰</a:t>
            </a:r>
            <a:r>
              <a:rPr kumimoji="1" lang="ko-KR" altLang="en-US" sz="900" b="1" dirty="0" smtClean="0">
                <a:latin typeface="+mn-ea"/>
              </a:rPr>
              <a:t> 추가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</p:txBody>
      </p:sp>
      <p:pic>
        <p:nvPicPr>
          <p:cNvPr id="9" name="Picture 2" descr="C:\Users\aeon-gd7\Desktop\메모쓰기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52" y="1652652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eon-gd7\Desktop\촬영사진확인_팝업_01_pr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1652652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eon-gd7\Desktop\촬영사진확인_팝업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652652"/>
            <a:ext cx="30375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Univeconbol"/>
        <a:ea typeface="맑은 고딕"/>
        <a:cs typeface=""/>
      </a:majorFont>
      <a:minorFont>
        <a:latin typeface="Univeco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8F8F8"/>
        </a:solidFill>
        <a:ln w="31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solidFill>
          <a:srgbClr val="F8F8F8"/>
        </a:solidFill>
        <a:ln w="12700" cap="rnd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/>
      <a:lstStyle/>
    </a:lnDef>
    <a:txDef>
      <a:spPr>
        <a:noFill/>
      </a:spPr>
      <a:bodyPr wrap="none" lIns="72000" tIns="36000" rIns="72000" bIns="36000" rtlCol="0">
        <a:spAutoFit/>
      </a:bodyPr>
      <a:lstStyle>
        <a:defPPr defTabSz="360363">
          <a:defRPr dirty="0" smtClean="0">
            <a:solidFill>
              <a:srgbClr val="333333"/>
            </a:solidFill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12561</TotalTime>
  <Words>3447</Words>
  <Application>Microsoft Office PowerPoint</Application>
  <PresentationFormat>사용자 지정</PresentationFormat>
  <Paragraphs>1919</Paragraphs>
  <Slides>64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디자인 사용자 지정</vt:lpstr>
      <vt:lpstr>PowerPoint 프레젠테이션</vt:lpstr>
      <vt:lpstr>PowerPoint 프레젠테이션</vt:lpstr>
      <vt:lpstr>PowerPoint 프레젠테이션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Portrait</vt:lpstr>
      <vt:lpstr>카메라 촬영화면 1</vt:lpstr>
      <vt:lpstr>카메라 촬영화면 2</vt:lpstr>
      <vt:lpstr>카메라 촬영화면 2</vt:lpstr>
      <vt:lpstr>카메라 촬영화면 팝업 1</vt:lpstr>
      <vt:lpstr>카메라 촬영화면 팝업 1</vt:lpstr>
      <vt:lpstr>카메라 촬영화면 팝업 1</vt:lpstr>
      <vt:lpstr>카메라 촬영화면 팝업 2</vt:lpstr>
      <vt:lpstr>카메라 촬영화면 팝업 2</vt:lpstr>
      <vt:lpstr>카메라 촬영화면 팝업 3</vt:lpstr>
      <vt:lpstr>카메라 촬영화면 팝업 3</vt:lpstr>
      <vt:lpstr>촬영 사진확인화면 1</vt:lpstr>
      <vt:lpstr>촬영 사진확인화면 1</vt:lpstr>
      <vt:lpstr>촬영 사진확인화면 1</vt:lpstr>
      <vt:lpstr>촬영 사진확인화면 1</vt:lpstr>
      <vt:lpstr>촬영사진 확인화면 팝업 1</vt:lpstr>
      <vt:lpstr>촬영사진 확인화면 팝업 1</vt:lpstr>
      <vt:lpstr>촬영사진 확인화면 팝업 1</vt:lpstr>
      <vt:lpstr>상세정보 관리화면 1</vt:lpstr>
      <vt:lpstr>상세정보 관리화면 1</vt:lpstr>
      <vt:lpstr>상세정보 관리화면 2</vt:lpstr>
      <vt:lpstr>상세정보 관리화면 3</vt:lpstr>
      <vt:lpstr>상세정보 관리화면 팝업 1</vt:lpstr>
      <vt:lpstr>상세정보 관리화면 팝업 2</vt:lpstr>
      <vt:lpstr>상세정보 관리화면 팝업 2</vt:lpstr>
      <vt:lpstr>상세정보 메모입력 1</vt:lpstr>
      <vt:lpstr>상세정보 메모입력 1</vt:lpstr>
      <vt:lpstr>갤러리 1</vt:lpstr>
      <vt:lpstr>갤러리 1</vt:lpstr>
      <vt:lpstr>갤러리 1</vt:lpstr>
      <vt:lpstr>갤러리 1</vt:lpstr>
      <vt:lpstr>갤러리 2</vt:lpstr>
      <vt:lpstr>갤러리 3</vt:lpstr>
      <vt:lpstr>갤러리 3</vt:lpstr>
      <vt:lpstr>갤러리 4</vt:lpstr>
      <vt:lpstr>갤러리 리스트 팝업 1</vt:lpstr>
      <vt:lpstr>갤러리 리스트 팝업 2</vt:lpstr>
      <vt:lpstr>갤러리 리스트 팝업 2</vt:lpstr>
      <vt:lpstr>갤러리 리스트 팝업 3</vt:lpstr>
      <vt:lpstr>갤러리 팝업 1</vt:lpstr>
      <vt:lpstr>설정화면 1</vt:lpstr>
      <vt:lpstr>설정화면 팝업 1</vt:lpstr>
      <vt:lpstr>카메라 상세 설정화면 1</vt:lpstr>
      <vt:lpstr>카메라 상세 설정화면 팝업 1</vt:lpstr>
      <vt:lpstr>Landscape</vt:lpstr>
      <vt:lpstr>카메라 촬영화면 1 - Landscape</vt:lpstr>
      <vt:lpstr>카메라 촬영화면 팝업 1 - Landscape</vt:lpstr>
      <vt:lpstr>카메라 촬영화면 팝업 2 - Landscape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e-Magazine Cloud Service</dc:title>
  <dc:creator>행복한na</dc:creator>
  <cp:lastModifiedBy>aeon-gd7</cp:lastModifiedBy>
  <cp:revision>1868</cp:revision>
  <cp:lastPrinted>2011-05-18T04:26:55Z</cp:lastPrinted>
  <dcterms:created xsi:type="dcterms:W3CDTF">2011-04-21T04:42:36Z</dcterms:created>
  <dcterms:modified xsi:type="dcterms:W3CDTF">2013-07-19T05:16:48Z</dcterms:modified>
</cp:coreProperties>
</file>